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24"/>
  </p:notesMasterIdLst>
  <p:handoutMasterIdLst>
    <p:handoutMasterId r:id="rId25"/>
  </p:handoutMasterIdLst>
  <p:sldIdLst>
    <p:sldId id="286" r:id="rId2"/>
    <p:sldId id="289" r:id="rId3"/>
    <p:sldId id="260" r:id="rId4"/>
    <p:sldId id="287" r:id="rId5"/>
    <p:sldId id="288" r:id="rId6"/>
    <p:sldId id="291" r:id="rId7"/>
    <p:sldId id="290" r:id="rId8"/>
    <p:sldId id="304" r:id="rId9"/>
    <p:sldId id="294" r:id="rId10"/>
    <p:sldId id="278" r:id="rId11"/>
    <p:sldId id="292" r:id="rId12"/>
    <p:sldId id="265" r:id="rId13"/>
    <p:sldId id="299" r:id="rId14"/>
    <p:sldId id="298" r:id="rId15"/>
    <p:sldId id="302" r:id="rId16"/>
    <p:sldId id="301" r:id="rId17"/>
    <p:sldId id="303" r:id="rId18"/>
    <p:sldId id="267" r:id="rId19"/>
    <p:sldId id="297" r:id="rId20"/>
    <p:sldId id="261" r:id="rId21"/>
    <p:sldId id="276" r:id="rId22"/>
    <p:sldId id="28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B7D4"/>
    <a:srgbClr val="679CC8"/>
    <a:srgbClr val="FFFFFF"/>
    <a:srgbClr val="1AFFFE"/>
    <a:srgbClr val="F7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E929F9F4-4A8F-4326-A1B4-22849713DDAB}"/>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48" autoAdjust="0"/>
    <p:restoredTop sz="66541" autoAdjust="0"/>
  </p:normalViewPr>
  <p:slideViewPr>
    <p:cSldViewPr snapToGrid="0">
      <p:cViewPr varScale="1">
        <p:scale>
          <a:sx n="86" d="100"/>
          <a:sy n="86" d="100"/>
        </p:scale>
        <p:origin x="398" y="5"/>
      </p:cViewPr>
      <p:guideLst/>
    </p:cSldViewPr>
  </p:slideViewPr>
  <p:outlineViewPr>
    <p:cViewPr>
      <p:scale>
        <a:sx n="33" d="100"/>
        <a:sy n="33" d="100"/>
      </p:scale>
      <p:origin x="0" y="-21084"/>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0" d="100"/>
          <a:sy n="60" d="100"/>
        </p:scale>
        <p:origin x="2424" y="3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chemeClr val="accent2"/>
              </a:solidFill>
              <a:ln w="19050">
                <a:noFill/>
              </a:ln>
              <a:effectLst/>
            </c:spPr>
            <c:extLst>
              <c:ext xmlns:c16="http://schemas.microsoft.com/office/drawing/2014/chart" uri="{C3380CC4-5D6E-409C-BE32-E72D297353CC}">
                <c16:uniqueId val="{00000001-85A0-4D08-B4CB-473E33CE814B}"/>
              </c:ext>
            </c:extLst>
          </c:dPt>
          <c:dPt>
            <c:idx val="1"/>
            <c:bubble3D val="0"/>
            <c:spPr>
              <a:solidFill>
                <a:schemeClr val="tx1">
                  <a:lumMod val="65000"/>
                  <a:lumOff val="35000"/>
                </a:schemeClr>
              </a:solidFill>
              <a:ln w="19050">
                <a:noFill/>
              </a:ln>
              <a:effectLst/>
            </c:spPr>
            <c:extLst>
              <c:ext xmlns:c16="http://schemas.microsoft.com/office/drawing/2014/chart" uri="{C3380CC4-5D6E-409C-BE32-E72D297353CC}">
                <c16:uniqueId val="{00000003-85A0-4D08-B4CB-473E33CE814B}"/>
              </c:ext>
            </c:extLst>
          </c:dPt>
          <c:dPt>
            <c:idx val="2"/>
            <c:bubble3D val="0"/>
            <c:spPr>
              <a:solidFill>
                <a:schemeClr val="accent5"/>
              </a:solidFill>
              <a:ln w="19050">
                <a:noFill/>
              </a:ln>
              <a:effectLst/>
            </c:spPr>
            <c:extLst>
              <c:ext xmlns:c16="http://schemas.microsoft.com/office/drawing/2014/chart" uri="{C3380CC4-5D6E-409C-BE32-E72D297353CC}">
                <c16:uniqueId val="{00000005-85A0-4D08-B4CB-473E33CE814B}"/>
              </c:ext>
            </c:extLst>
          </c:dPt>
          <c:dPt>
            <c:idx val="3"/>
            <c:bubble3D val="0"/>
            <c:spPr>
              <a:solidFill>
                <a:schemeClr val="bg1">
                  <a:lumMod val="95000"/>
                </a:schemeClr>
              </a:solidFill>
              <a:ln w="19050">
                <a:noFill/>
              </a:ln>
              <a:effectLst/>
            </c:spPr>
            <c:extLst>
              <c:ext xmlns:c16="http://schemas.microsoft.com/office/drawing/2014/chart" uri="{C3380CC4-5D6E-409C-BE32-E72D297353CC}">
                <c16:uniqueId val="{00000007-85A0-4D08-B4CB-473E33CE814B}"/>
              </c:ext>
            </c:extLst>
          </c:dPt>
          <c:val>
            <c:numRef>
              <c:f>Sheet1!$B$2:$B$5</c:f>
              <c:numCache>
                <c:formatCode>General</c:formatCode>
                <c:ptCount val="4"/>
                <c:pt idx="0">
                  <c:v>82000</c:v>
                </c:pt>
                <c:pt idx="1">
                  <c:v>32000</c:v>
                </c:pt>
                <c:pt idx="2">
                  <c:v>14000</c:v>
                </c:pt>
                <c:pt idx="3">
                  <c:v>12000</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Part 1</c:v>
                      </c:pt>
                      <c:pt idx="1">
                        <c:v>Part 2</c:v>
                      </c:pt>
                      <c:pt idx="2">
                        <c:v>Part 3</c:v>
                      </c:pt>
                      <c:pt idx="3">
                        <c:v>Part 4</c:v>
                      </c:pt>
                    </c:strCache>
                  </c:strRef>
                </c15:cat>
              </c15:filteredCategoryTitle>
            </c:ext>
            <c:ext xmlns:c16="http://schemas.microsoft.com/office/drawing/2014/chart" uri="{C3380CC4-5D6E-409C-BE32-E72D297353CC}">
              <c16:uniqueId val="{00000008-85A0-4D08-B4CB-473E33CE814B}"/>
            </c:ext>
          </c:extLst>
        </c:ser>
        <c:dLbls>
          <c:showLegendKey val="0"/>
          <c:showVal val="0"/>
          <c:showCatName val="0"/>
          <c:showSerName val="0"/>
          <c:showPercent val="0"/>
          <c:showBubbleSize val="0"/>
          <c:showLeaderLines val="0"/>
        </c:dLbls>
        <c:firstSliceAng val="16"/>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6F666D-E0C2-435B-BAA8-9287F9E5D3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9FEBCAF-CB3F-4928-91AA-D61472F880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1077DB-935E-4A0A-947A-D283B9F9F452}" type="datetimeFigureOut">
              <a:rPr lang="en-US" smtClean="0"/>
              <a:t>5/3/2020</a:t>
            </a:fld>
            <a:endParaRPr lang="en-US"/>
          </a:p>
        </p:txBody>
      </p:sp>
      <p:sp>
        <p:nvSpPr>
          <p:cNvPr id="4" name="Footer Placeholder 3">
            <a:extLst>
              <a:ext uri="{FF2B5EF4-FFF2-40B4-BE49-F238E27FC236}">
                <a16:creationId xmlns:a16="http://schemas.microsoft.com/office/drawing/2014/main" id="{69256698-63C6-4CCC-81CB-EA5604C30F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2467FDA-05D7-4760-A373-5D6AEAAF42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2C0B10-7CAE-41E4-AB02-7E8B1FF2B898}" type="slidenum">
              <a:rPr lang="en-US" smtClean="0"/>
              <a:t>‹#›</a:t>
            </a:fld>
            <a:endParaRPr lang="en-US"/>
          </a:p>
        </p:txBody>
      </p:sp>
    </p:spTree>
    <p:extLst>
      <p:ext uri="{BB962C8B-B14F-4D97-AF65-F5344CB8AC3E}">
        <p14:creationId xmlns:p14="http://schemas.microsoft.com/office/powerpoint/2010/main" val="3687537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EDBDA2-4480-4D82-8886-1B64A7ECBBAC}" type="datetimeFigureOut">
              <a:rPr lang="en-US" noProof="0" smtClean="0"/>
              <a:t>5/3/2020</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DDBACE-0F8F-43FD-98F0-DEE13552DADA}" type="slidenum">
              <a:rPr lang="en-US" noProof="0" smtClean="0"/>
              <a:t>‹#›</a:t>
            </a:fld>
            <a:endParaRPr lang="en-US" noProof="0" dirty="0"/>
          </a:p>
        </p:txBody>
      </p:sp>
    </p:spTree>
    <p:extLst>
      <p:ext uri="{BB962C8B-B14F-4D97-AF65-F5344CB8AC3E}">
        <p14:creationId xmlns:p14="http://schemas.microsoft.com/office/powerpoint/2010/main" val="1455722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1</a:t>
            </a:fld>
            <a:endParaRPr lang="en-US" noProof="0" dirty="0"/>
          </a:p>
        </p:txBody>
      </p:sp>
    </p:spTree>
    <p:extLst>
      <p:ext uri="{BB962C8B-B14F-4D97-AF65-F5344CB8AC3E}">
        <p14:creationId xmlns:p14="http://schemas.microsoft.com/office/powerpoint/2010/main" val="3799467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10</a:t>
            </a:fld>
            <a:endParaRPr lang="en-US" noProof="0" dirty="0"/>
          </a:p>
        </p:txBody>
      </p:sp>
    </p:spTree>
    <p:extLst>
      <p:ext uri="{BB962C8B-B14F-4D97-AF65-F5344CB8AC3E}">
        <p14:creationId xmlns:p14="http://schemas.microsoft.com/office/powerpoint/2010/main" val="1622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11</a:t>
            </a:fld>
            <a:endParaRPr lang="en-US" noProof="0" dirty="0"/>
          </a:p>
        </p:txBody>
      </p:sp>
    </p:spTree>
    <p:extLst>
      <p:ext uri="{BB962C8B-B14F-4D97-AF65-F5344CB8AC3E}">
        <p14:creationId xmlns:p14="http://schemas.microsoft.com/office/powerpoint/2010/main" val="188518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12</a:t>
            </a:fld>
            <a:endParaRPr lang="en-US" noProof="0" dirty="0"/>
          </a:p>
        </p:txBody>
      </p:sp>
    </p:spTree>
    <p:extLst>
      <p:ext uri="{BB962C8B-B14F-4D97-AF65-F5344CB8AC3E}">
        <p14:creationId xmlns:p14="http://schemas.microsoft.com/office/powerpoint/2010/main" val="891112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DDBACE-0F8F-43FD-98F0-DEE13552DADA}" type="slidenum">
              <a:rPr lang="en-US" smtClean="0"/>
              <a:t>13</a:t>
            </a:fld>
            <a:endParaRPr lang="en-US"/>
          </a:p>
        </p:txBody>
      </p:sp>
    </p:spTree>
    <p:extLst>
      <p:ext uri="{BB962C8B-B14F-4D97-AF65-F5344CB8AC3E}">
        <p14:creationId xmlns:p14="http://schemas.microsoft.com/office/powerpoint/2010/main" val="715789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DDBACE-0F8F-43FD-98F0-DEE13552DADA}" type="slidenum">
              <a:rPr lang="en-US" smtClean="0"/>
              <a:t>14</a:t>
            </a:fld>
            <a:endParaRPr lang="en-US"/>
          </a:p>
        </p:txBody>
      </p:sp>
    </p:spTree>
    <p:extLst>
      <p:ext uri="{BB962C8B-B14F-4D97-AF65-F5344CB8AC3E}">
        <p14:creationId xmlns:p14="http://schemas.microsoft.com/office/powerpoint/2010/main" val="3492975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DDBACE-0F8F-43FD-98F0-DEE13552DADA}" type="slidenum">
              <a:rPr lang="en-US" smtClean="0"/>
              <a:t>15</a:t>
            </a:fld>
            <a:endParaRPr lang="en-US"/>
          </a:p>
        </p:txBody>
      </p:sp>
    </p:spTree>
    <p:extLst>
      <p:ext uri="{BB962C8B-B14F-4D97-AF65-F5344CB8AC3E}">
        <p14:creationId xmlns:p14="http://schemas.microsoft.com/office/powerpoint/2010/main" val="1784873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DDBACE-0F8F-43FD-98F0-DEE13552DADA}" type="slidenum">
              <a:rPr lang="en-US" smtClean="0"/>
              <a:t>16</a:t>
            </a:fld>
            <a:endParaRPr lang="en-US"/>
          </a:p>
        </p:txBody>
      </p:sp>
    </p:spTree>
    <p:extLst>
      <p:ext uri="{BB962C8B-B14F-4D97-AF65-F5344CB8AC3E}">
        <p14:creationId xmlns:p14="http://schemas.microsoft.com/office/powerpoint/2010/main" val="9907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DDBACE-0F8F-43FD-98F0-DEE13552DADA}" type="slidenum">
              <a:rPr lang="en-US" smtClean="0"/>
              <a:t>17</a:t>
            </a:fld>
            <a:endParaRPr lang="en-US"/>
          </a:p>
        </p:txBody>
      </p:sp>
    </p:spTree>
    <p:extLst>
      <p:ext uri="{BB962C8B-B14F-4D97-AF65-F5344CB8AC3E}">
        <p14:creationId xmlns:p14="http://schemas.microsoft.com/office/powerpoint/2010/main" val="2763509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DDBACE-0F8F-43FD-98F0-DEE13552DADA}" type="slidenum">
              <a:rPr lang="en-US" noProof="0" smtClean="0"/>
              <a:t>18</a:t>
            </a:fld>
            <a:endParaRPr lang="en-US" noProof="0" dirty="0"/>
          </a:p>
        </p:txBody>
      </p:sp>
    </p:spTree>
    <p:extLst>
      <p:ext uri="{BB962C8B-B14F-4D97-AF65-F5344CB8AC3E}">
        <p14:creationId xmlns:p14="http://schemas.microsoft.com/office/powerpoint/2010/main" val="1658512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19</a:t>
            </a:fld>
            <a:endParaRPr lang="en-US" noProof="0" dirty="0"/>
          </a:p>
        </p:txBody>
      </p:sp>
    </p:spTree>
    <p:extLst>
      <p:ext uri="{BB962C8B-B14F-4D97-AF65-F5344CB8AC3E}">
        <p14:creationId xmlns:p14="http://schemas.microsoft.com/office/powerpoint/2010/main" val="928223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DDBACE-0F8F-43FD-98F0-DEE13552DADA}" type="slidenum">
              <a:rPr lang="en-US" noProof="0" smtClean="0"/>
              <a:t>2</a:t>
            </a:fld>
            <a:endParaRPr lang="en-US" noProof="0" dirty="0"/>
          </a:p>
        </p:txBody>
      </p:sp>
    </p:spTree>
    <p:extLst>
      <p:ext uri="{BB962C8B-B14F-4D97-AF65-F5344CB8AC3E}">
        <p14:creationId xmlns:p14="http://schemas.microsoft.com/office/powerpoint/2010/main" val="242548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20</a:t>
            </a:fld>
            <a:endParaRPr lang="en-US" noProof="0" dirty="0"/>
          </a:p>
        </p:txBody>
      </p:sp>
    </p:spTree>
    <p:extLst>
      <p:ext uri="{BB962C8B-B14F-4D97-AF65-F5344CB8AC3E}">
        <p14:creationId xmlns:p14="http://schemas.microsoft.com/office/powerpoint/2010/main" val="26409576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DDBACE-0F8F-43FD-98F0-DEE13552DADA}" type="slidenum">
              <a:rPr lang="en-US" noProof="0" smtClean="0"/>
              <a:t>21</a:t>
            </a:fld>
            <a:endParaRPr lang="en-US" noProof="0" dirty="0"/>
          </a:p>
        </p:txBody>
      </p:sp>
    </p:spTree>
    <p:extLst>
      <p:ext uri="{BB962C8B-B14F-4D97-AF65-F5344CB8AC3E}">
        <p14:creationId xmlns:p14="http://schemas.microsoft.com/office/powerpoint/2010/main" val="11825688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FDDBACE-0F8F-43FD-98F0-DEE13552DADA}" type="slidenum">
              <a:rPr lang="en-US" smtClean="0"/>
              <a:t>22</a:t>
            </a:fld>
            <a:endParaRPr lang="en-US"/>
          </a:p>
        </p:txBody>
      </p:sp>
    </p:spTree>
    <p:extLst>
      <p:ext uri="{BB962C8B-B14F-4D97-AF65-F5344CB8AC3E}">
        <p14:creationId xmlns:p14="http://schemas.microsoft.com/office/powerpoint/2010/main" val="2067622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noProof="1"/>
              <a:t>THE LOGIN PAGE ALLOW ALREADY REGISTERED USERS TO  GAIN ACCESS TO THEIR WATER4LIFE ACCOUNT.</a:t>
            </a:r>
          </a:p>
          <a:p>
            <a:pPr algn="ctr"/>
            <a:endParaRPr lang="en-US" sz="1200" noProof="1"/>
          </a:p>
          <a:p>
            <a:pPr algn="ctr"/>
            <a:r>
              <a:rPr lang="en-US" sz="1200" noProof="1"/>
              <a:t>THE PAGE CONSISTS OF FIELDS FOR THE USER TO ENTER THEIR REGISTERED EMAIL AND PASSWORD</a:t>
            </a:r>
          </a:p>
          <a:p>
            <a:pPr algn="ctr"/>
            <a:endParaRPr lang="en-US" sz="1200" noProof="1"/>
          </a:p>
          <a:p>
            <a:pPr algn="ctr"/>
            <a:r>
              <a:rPr lang="en-US" sz="1200" noProof="1"/>
              <a:t>THE ‘SIGN IN’ BUTTON GIVES THE USER ACCESS TO THE HOMEPAGE OF WATER4LIFE</a:t>
            </a:r>
          </a:p>
          <a:p>
            <a:pPr algn="ctr"/>
            <a:endParaRPr lang="en-US" sz="1200" noProof="1"/>
          </a:p>
          <a:p>
            <a:pPr algn="ctr"/>
            <a:r>
              <a:rPr lang="en-US" sz="1200" noProof="1"/>
              <a:t>THESE FIELDS ARE SUBMITTED TO FIREBASE AUTHENTICATION </a:t>
            </a:r>
          </a:p>
          <a:p>
            <a:pPr algn="ctr"/>
            <a:endParaRPr lang="en-US" sz="1200" noProof="1"/>
          </a:p>
          <a:p>
            <a:pPr algn="ctr"/>
            <a:r>
              <a:rPr lang="en-US" sz="1200" noProof="1"/>
              <a:t>IF THE USER DOESN’T HAVE AN ACCOUNT, THEY CAN CLICK ‘NOT REGISTERED? SIGN UP HERE’  TEXT EXPLAINS WHAT USER NEEDS TO DO. </a:t>
            </a:r>
          </a:p>
          <a:p>
            <a:pPr algn="ctr"/>
            <a:r>
              <a:rPr lang="en-US" sz="1200" noProof="1"/>
              <a:t>IF AN EMAIL IS NOT PROVIDED, A PROMPT WILL BE DISPLAYED WITH ‘PLEASE ENTER EMAIL’</a:t>
            </a:r>
          </a:p>
          <a:p>
            <a:pPr algn="ctr"/>
            <a:r>
              <a:rPr lang="en-US" sz="1200" noProof="1"/>
              <a:t>IF A PASSWORD IS NOT PROVIDED, A PROMPT WILL BE DISPLAYED WITH ‘PLEASE ENTER YOUR PASSWORD’</a:t>
            </a:r>
          </a:p>
          <a:p>
            <a:pPr marL="285750" indent="-285750" algn="ctr">
              <a:buFont typeface="Arial" panose="020B0604020202020204" pitchFamily="34" charset="0"/>
              <a:buChar char="•"/>
            </a:pPr>
            <a:endParaRPr lang="en-US" sz="1600" noProof="1"/>
          </a:p>
          <a:p>
            <a:pPr algn="ctr"/>
            <a:endParaRPr lang="en-US" noProof="1"/>
          </a:p>
          <a:p>
            <a:endParaRPr lang="en-US" dirty="0"/>
          </a:p>
        </p:txBody>
      </p:sp>
      <p:sp>
        <p:nvSpPr>
          <p:cNvPr id="4" name="Slide Number Placeholder 3"/>
          <p:cNvSpPr>
            <a:spLocks noGrp="1"/>
          </p:cNvSpPr>
          <p:nvPr>
            <p:ph type="sldNum" sz="quarter" idx="5"/>
          </p:nvPr>
        </p:nvSpPr>
        <p:spPr/>
        <p:txBody>
          <a:bodyPr/>
          <a:lstStyle/>
          <a:p>
            <a:fld id="{EFDDBACE-0F8F-43FD-98F0-DEE13552DADA}" type="slidenum">
              <a:rPr lang="en-US" noProof="0" smtClean="0"/>
              <a:t>3</a:t>
            </a:fld>
            <a:endParaRPr lang="en-US" noProof="0" dirty="0"/>
          </a:p>
        </p:txBody>
      </p:sp>
    </p:spTree>
    <p:extLst>
      <p:ext uri="{BB962C8B-B14F-4D97-AF65-F5344CB8AC3E}">
        <p14:creationId xmlns:p14="http://schemas.microsoft.com/office/powerpoint/2010/main" val="1722740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DDBACE-0F8F-43FD-98F0-DEE13552DADA}" type="slidenum">
              <a:rPr lang="en-US" noProof="0" smtClean="0"/>
              <a:t>4</a:t>
            </a:fld>
            <a:endParaRPr lang="en-US" noProof="0" dirty="0"/>
          </a:p>
        </p:txBody>
      </p:sp>
    </p:spTree>
    <p:extLst>
      <p:ext uri="{BB962C8B-B14F-4D97-AF65-F5344CB8AC3E}">
        <p14:creationId xmlns:p14="http://schemas.microsoft.com/office/powerpoint/2010/main" val="800621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5</a:t>
            </a:fld>
            <a:endParaRPr lang="en-US" noProof="0" dirty="0"/>
          </a:p>
        </p:txBody>
      </p:sp>
    </p:spTree>
    <p:extLst>
      <p:ext uri="{BB962C8B-B14F-4D97-AF65-F5344CB8AC3E}">
        <p14:creationId xmlns:p14="http://schemas.microsoft.com/office/powerpoint/2010/main" val="607502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6</a:t>
            </a:fld>
            <a:endParaRPr lang="en-US" noProof="0" dirty="0"/>
          </a:p>
        </p:txBody>
      </p:sp>
    </p:spTree>
    <p:extLst>
      <p:ext uri="{BB962C8B-B14F-4D97-AF65-F5344CB8AC3E}">
        <p14:creationId xmlns:p14="http://schemas.microsoft.com/office/powerpoint/2010/main" val="2163211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7</a:t>
            </a:fld>
            <a:endParaRPr lang="en-US" noProof="0" dirty="0"/>
          </a:p>
        </p:txBody>
      </p:sp>
    </p:spTree>
    <p:extLst>
      <p:ext uri="{BB962C8B-B14F-4D97-AF65-F5344CB8AC3E}">
        <p14:creationId xmlns:p14="http://schemas.microsoft.com/office/powerpoint/2010/main" val="761297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8</a:t>
            </a:fld>
            <a:endParaRPr lang="en-US" noProof="0" dirty="0"/>
          </a:p>
        </p:txBody>
      </p:sp>
    </p:spTree>
    <p:extLst>
      <p:ext uri="{BB962C8B-B14F-4D97-AF65-F5344CB8AC3E}">
        <p14:creationId xmlns:p14="http://schemas.microsoft.com/office/powerpoint/2010/main" val="3380164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DDBACE-0F8F-43FD-98F0-DEE13552DADA}" type="slidenum">
              <a:rPr lang="en-US" noProof="0" smtClean="0"/>
              <a:t>9</a:t>
            </a:fld>
            <a:endParaRPr lang="en-US" noProof="0" dirty="0"/>
          </a:p>
        </p:txBody>
      </p:sp>
    </p:spTree>
    <p:extLst>
      <p:ext uri="{BB962C8B-B14F-4D97-AF65-F5344CB8AC3E}">
        <p14:creationId xmlns:p14="http://schemas.microsoft.com/office/powerpoint/2010/main" val="50348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rge Intro">
    <p:bg>
      <p:bgPr>
        <a:solidFill>
          <a:schemeClr val="tx1"/>
        </a:solidFill>
        <a:effectLst/>
      </p:bgPr>
    </p:bg>
    <p:spTree>
      <p:nvGrpSpPr>
        <p:cNvPr id="1" name=""/>
        <p:cNvGrpSpPr/>
        <p:nvPr/>
      </p:nvGrpSpPr>
      <p:grpSpPr>
        <a:xfrm>
          <a:off x="0" y="0"/>
          <a:ext cx="0" cy="0"/>
          <a:chOff x="0" y="0"/>
          <a:chExt cx="0" cy="0"/>
        </a:xfrm>
      </p:grpSpPr>
      <p:sp>
        <p:nvSpPr>
          <p:cNvPr id="14" name="Rectangle 13" title="Overlay Graphic">
            <a:extLst>
              <a:ext uri="{FF2B5EF4-FFF2-40B4-BE49-F238E27FC236}">
                <a16:creationId xmlns:a16="http://schemas.microsoft.com/office/drawing/2014/main" id="{693A70F3-06C1-4E8B-9B0E-5E6545B98633}"/>
              </a:ext>
            </a:extLst>
          </p:cNvPr>
          <p:cNvSpPr/>
          <p:nvPr userDrawn="1"/>
        </p:nvSpPr>
        <p:spPr bwMode="ltGray">
          <a:xfrm>
            <a:off x="441325" y="3897168"/>
            <a:ext cx="5877235" cy="2863202"/>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15" name="Straight Connector 14">
            <a:extLst>
              <a:ext uri="{FF2B5EF4-FFF2-40B4-BE49-F238E27FC236}">
                <a16:creationId xmlns:a16="http://schemas.microsoft.com/office/drawing/2014/main" id="{3C6803E4-2DDA-4202-8774-33010D5BA394}"/>
              </a:ext>
            </a:extLst>
          </p:cNvPr>
          <p:cNvCxnSpPr>
            <a:cxnSpLocks/>
          </p:cNvCxnSpPr>
          <p:nvPr userDrawn="1"/>
        </p:nvCxnSpPr>
        <p:spPr>
          <a:xfrm>
            <a:off x="6309035"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2A066F6-418A-4534-9C6E-B4AE3F337975}"/>
              </a:ext>
            </a:extLst>
          </p:cNvPr>
          <p:cNvCxnSpPr>
            <a:cxnSpLocks/>
          </p:cNvCxnSpPr>
          <p:nvPr userDrawn="1"/>
        </p:nvCxnSpPr>
        <p:spPr>
          <a:xfrm>
            <a:off x="441325"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D344EF2B-4C23-4FC2-B680-617BC7D82A7E}"/>
              </a:ext>
            </a:extLst>
          </p:cNvPr>
          <p:cNvSpPr>
            <a:spLocks noGrp="1"/>
          </p:cNvSpPr>
          <p:nvPr>
            <p:ph type="sldNum" sz="quarter" idx="12"/>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12" name="Content Placeholder 2">
            <a:extLst>
              <a:ext uri="{FF2B5EF4-FFF2-40B4-BE49-F238E27FC236}">
                <a16:creationId xmlns:a16="http://schemas.microsoft.com/office/drawing/2014/main" id="{70C5F94B-D0C9-41CA-8885-CBEA4C917545}"/>
              </a:ext>
            </a:extLst>
          </p:cNvPr>
          <p:cNvSpPr>
            <a:spLocks noGrp="1"/>
          </p:cNvSpPr>
          <p:nvPr>
            <p:ph idx="13" hasCustomPrompt="1"/>
          </p:nvPr>
        </p:nvSpPr>
        <p:spPr>
          <a:xfrm>
            <a:off x="860370" y="3674372"/>
            <a:ext cx="5022591" cy="272884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6515800" y="3674373"/>
            <a:ext cx="5085650" cy="720000"/>
          </a:xfrm>
        </p:spPr>
        <p:txBody>
          <a:bodyPr vert="horz" lIns="0" tIns="0" rIns="0" bIns="0" rtlCol="0" anchor="b">
            <a:noAutofit/>
          </a:bodyPr>
          <a:lstStyle>
            <a:lvl1pPr algn="r">
              <a:defRPr lang="en-ZA" sz="3500" b="1" cap="all" baseline="0" dirty="0"/>
            </a:lvl1pPr>
          </a:lstStyle>
          <a:p>
            <a:pPr marL="0" lvl="0" algn="r"/>
            <a:r>
              <a:rPr lang="en-US" noProof="0"/>
              <a:t>Divider Slide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6515800" y="4608000"/>
            <a:ext cx="5085650" cy="1800000"/>
          </a:xfr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Tree>
    <p:extLst>
      <p:ext uri="{BB962C8B-B14F-4D97-AF65-F5344CB8AC3E}">
        <p14:creationId xmlns:p14="http://schemas.microsoft.com/office/powerpoint/2010/main" val="3518559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 Col Boxe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79DF38F-893A-4CE0-B168-9FAA1D01B8D7}"/>
              </a:ext>
            </a:extLst>
          </p:cNvPr>
          <p:cNvSpPr>
            <a:spLocks noGrp="1"/>
          </p:cNvSpPr>
          <p:nvPr>
            <p:ph idx="14" hasCustomPrompt="1"/>
          </p:nvPr>
        </p:nvSpPr>
        <p:spPr>
          <a:xfrm>
            <a:off x="601681" y="2448000"/>
            <a:ext cx="3240000" cy="3631338"/>
          </a:xfrm>
          <a:noFill/>
          <a:ln>
            <a:noFill/>
          </a:ln>
        </p:spPr>
        <p:txBody>
          <a:bodyPr lIns="136800" tIns="252000" rIns="13680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Freeform: Shape 13" title="Arrow">
            <a:extLst>
              <a:ext uri="{FF2B5EF4-FFF2-40B4-BE49-F238E27FC236}">
                <a16:creationId xmlns:a16="http://schemas.microsoft.com/office/drawing/2014/main" id="{02DBE11B-8F8E-48E5-9449-E6E9E355DA0F}"/>
              </a:ext>
            </a:extLst>
          </p:cNvPr>
          <p:cNvSpPr/>
          <p:nvPr userDrawn="1"/>
        </p:nvSpPr>
        <p:spPr>
          <a:xfrm flipH="1">
            <a:off x="4031770" y="1945687"/>
            <a:ext cx="254382" cy="284625"/>
          </a:xfrm>
          <a:custGeom>
            <a:avLst/>
            <a:gdLst>
              <a:gd name="connsiteX0" fmla="*/ 971574 w 1172492"/>
              <a:gd name="connsiteY0" fmla="*/ 1363 h 1311889"/>
              <a:gd name="connsiteX1" fmla="*/ 1149708 w 1172492"/>
              <a:gd name="connsiteY1" fmla="*/ 90029 h 1311889"/>
              <a:gd name="connsiteX2" fmla="*/ 1172490 w 1172492"/>
              <a:gd name="connsiteY2" fmla="*/ 157779 h 1311889"/>
              <a:gd name="connsiteX3" fmla="*/ 1171406 w 1172492"/>
              <a:gd name="connsiteY3" fmla="*/ 173319 h 1311889"/>
              <a:gd name="connsiteX4" fmla="*/ 1172000 w 1172492"/>
              <a:gd name="connsiteY4" fmla="*/ 173319 h 1311889"/>
              <a:gd name="connsiteX5" fmla="*/ 1172000 w 1172492"/>
              <a:gd name="connsiteY5" fmla="*/ 1147057 h 1311889"/>
              <a:gd name="connsiteX6" fmla="*/ 1172492 w 1172492"/>
              <a:gd name="connsiteY6" fmla="*/ 1154110 h 1311889"/>
              <a:gd name="connsiteX7" fmla="*/ 1172000 w 1172492"/>
              <a:gd name="connsiteY7" fmla="*/ 1155572 h 1311889"/>
              <a:gd name="connsiteX8" fmla="*/ 1172000 w 1172492"/>
              <a:gd name="connsiteY8" fmla="*/ 1156775 h 1311889"/>
              <a:gd name="connsiteX9" fmla="*/ 1171596 w 1172492"/>
              <a:gd name="connsiteY9" fmla="*/ 1156775 h 1311889"/>
              <a:gd name="connsiteX10" fmla="*/ 1149710 w 1172492"/>
              <a:gd name="connsiteY10" fmla="*/ 1221860 h 1311889"/>
              <a:gd name="connsiteX11" fmla="*/ 903826 w 1172492"/>
              <a:gd name="connsiteY11" fmla="*/ 1287744 h 1311889"/>
              <a:gd name="connsiteX12" fmla="*/ 88669 w 1172492"/>
              <a:gd name="connsiteY12" fmla="*/ 817113 h 1311889"/>
              <a:gd name="connsiteX13" fmla="*/ 4802 w 1172492"/>
              <a:gd name="connsiteY13" fmla="*/ 707817 h 1311889"/>
              <a:gd name="connsiteX14" fmla="*/ 2987 w 1172492"/>
              <a:gd name="connsiteY14" fmla="*/ 681795 h 1311889"/>
              <a:gd name="connsiteX15" fmla="*/ 0 w 1172492"/>
              <a:gd name="connsiteY15" fmla="*/ 672910 h 1311889"/>
              <a:gd name="connsiteX16" fmla="*/ 1184 w 1172492"/>
              <a:gd name="connsiteY16" fmla="*/ 655930 h 1311889"/>
              <a:gd name="connsiteX17" fmla="*/ 2 w 1172492"/>
              <a:gd name="connsiteY17" fmla="*/ 638979 h 1311889"/>
              <a:gd name="connsiteX18" fmla="*/ 2984 w 1172492"/>
              <a:gd name="connsiteY18" fmla="*/ 630110 h 1311889"/>
              <a:gd name="connsiteX19" fmla="*/ 4800 w 1172492"/>
              <a:gd name="connsiteY19" fmla="*/ 604073 h 1311889"/>
              <a:gd name="connsiteX20" fmla="*/ 88667 w 1172492"/>
              <a:gd name="connsiteY20" fmla="*/ 494775 h 1311889"/>
              <a:gd name="connsiteX21" fmla="*/ 903824 w 1172492"/>
              <a:gd name="connsiteY21" fmla="*/ 24144 h 1311889"/>
              <a:gd name="connsiteX22" fmla="*/ 971574 w 1172492"/>
              <a:gd name="connsiteY22" fmla="*/ 1363 h 131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72492" h="1311889">
                <a:moveTo>
                  <a:pt x="971574" y="1363"/>
                </a:moveTo>
                <a:cubicBezTo>
                  <a:pt x="1041186" y="-7275"/>
                  <a:pt x="1112429" y="25460"/>
                  <a:pt x="1149708" y="90029"/>
                </a:cubicBezTo>
                <a:cubicBezTo>
                  <a:pt x="1162135" y="111552"/>
                  <a:pt x="1169611" y="134575"/>
                  <a:pt x="1172490" y="157779"/>
                </a:cubicBezTo>
                <a:lnTo>
                  <a:pt x="1171406" y="173319"/>
                </a:lnTo>
                <a:lnTo>
                  <a:pt x="1172000" y="173319"/>
                </a:lnTo>
                <a:lnTo>
                  <a:pt x="1172000" y="1147057"/>
                </a:lnTo>
                <a:lnTo>
                  <a:pt x="1172492" y="1154110"/>
                </a:lnTo>
                <a:lnTo>
                  <a:pt x="1172000" y="1155572"/>
                </a:lnTo>
                <a:lnTo>
                  <a:pt x="1172000" y="1156775"/>
                </a:lnTo>
                <a:lnTo>
                  <a:pt x="1171596" y="1156775"/>
                </a:lnTo>
                <a:lnTo>
                  <a:pt x="1149710" y="1221860"/>
                </a:lnTo>
                <a:cubicBezTo>
                  <a:pt x="1100005" y="1307952"/>
                  <a:pt x="989918" y="1337450"/>
                  <a:pt x="903826" y="1287744"/>
                </a:cubicBezTo>
                <a:lnTo>
                  <a:pt x="88669" y="817113"/>
                </a:lnTo>
                <a:cubicBezTo>
                  <a:pt x="45622" y="792261"/>
                  <a:pt x="16725" y="752313"/>
                  <a:pt x="4802" y="707817"/>
                </a:cubicBezTo>
                <a:lnTo>
                  <a:pt x="2987" y="681795"/>
                </a:lnTo>
                <a:lnTo>
                  <a:pt x="0" y="672910"/>
                </a:lnTo>
                <a:lnTo>
                  <a:pt x="1184" y="655930"/>
                </a:lnTo>
                <a:lnTo>
                  <a:pt x="2" y="638979"/>
                </a:lnTo>
                <a:lnTo>
                  <a:pt x="2984" y="630110"/>
                </a:lnTo>
                <a:lnTo>
                  <a:pt x="4800" y="604073"/>
                </a:lnTo>
                <a:cubicBezTo>
                  <a:pt x="16723" y="559576"/>
                  <a:pt x="45621" y="519628"/>
                  <a:pt x="88667" y="494775"/>
                </a:cubicBezTo>
                <a:lnTo>
                  <a:pt x="903824" y="24144"/>
                </a:lnTo>
                <a:cubicBezTo>
                  <a:pt x="925347" y="11718"/>
                  <a:pt x="948370" y="4242"/>
                  <a:pt x="971574" y="1363"/>
                </a:cubicBezTo>
                <a:close/>
              </a:path>
            </a:pathLst>
          </a:custGeom>
          <a:no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8" name="Content Placeholder 2">
            <a:extLst>
              <a:ext uri="{FF2B5EF4-FFF2-40B4-BE49-F238E27FC236}">
                <a16:creationId xmlns:a16="http://schemas.microsoft.com/office/drawing/2014/main" id="{22F46232-3721-4BC5-BEB7-E61D878D79FA}"/>
              </a:ext>
            </a:extLst>
          </p:cNvPr>
          <p:cNvSpPr>
            <a:spLocks noGrp="1"/>
          </p:cNvSpPr>
          <p:nvPr>
            <p:ph idx="15" hasCustomPrompt="1"/>
          </p:nvPr>
        </p:nvSpPr>
        <p:spPr>
          <a:xfrm>
            <a:off x="4476241" y="2448000"/>
            <a:ext cx="3240000" cy="3631338"/>
          </a:xfrm>
          <a:noFill/>
          <a:ln>
            <a:noFill/>
          </a:ln>
        </p:spPr>
        <p:txBody>
          <a:bodyPr lIns="136800" tIns="252000" rIns="13680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Freeform: Shape 14" title="Arrow">
            <a:extLst>
              <a:ext uri="{FF2B5EF4-FFF2-40B4-BE49-F238E27FC236}">
                <a16:creationId xmlns:a16="http://schemas.microsoft.com/office/drawing/2014/main" id="{6EF06703-92AF-44B7-8CE1-044DD2093118}"/>
              </a:ext>
            </a:extLst>
          </p:cNvPr>
          <p:cNvSpPr/>
          <p:nvPr userDrawn="1"/>
        </p:nvSpPr>
        <p:spPr>
          <a:xfrm flipH="1">
            <a:off x="7906330" y="1945687"/>
            <a:ext cx="254382" cy="284625"/>
          </a:xfrm>
          <a:custGeom>
            <a:avLst/>
            <a:gdLst>
              <a:gd name="connsiteX0" fmla="*/ 971574 w 1172492"/>
              <a:gd name="connsiteY0" fmla="*/ 1363 h 1311889"/>
              <a:gd name="connsiteX1" fmla="*/ 1149708 w 1172492"/>
              <a:gd name="connsiteY1" fmla="*/ 90029 h 1311889"/>
              <a:gd name="connsiteX2" fmla="*/ 1172490 w 1172492"/>
              <a:gd name="connsiteY2" fmla="*/ 157779 h 1311889"/>
              <a:gd name="connsiteX3" fmla="*/ 1171406 w 1172492"/>
              <a:gd name="connsiteY3" fmla="*/ 173319 h 1311889"/>
              <a:gd name="connsiteX4" fmla="*/ 1172000 w 1172492"/>
              <a:gd name="connsiteY4" fmla="*/ 173319 h 1311889"/>
              <a:gd name="connsiteX5" fmla="*/ 1172000 w 1172492"/>
              <a:gd name="connsiteY5" fmla="*/ 1147057 h 1311889"/>
              <a:gd name="connsiteX6" fmla="*/ 1172492 w 1172492"/>
              <a:gd name="connsiteY6" fmla="*/ 1154110 h 1311889"/>
              <a:gd name="connsiteX7" fmla="*/ 1172000 w 1172492"/>
              <a:gd name="connsiteY7" fmla="*/ 1155572 h 1311889"/>
              <a:gd name="connsiteX8" fmla="*/ 1172000 w 1172492"/>
              <a:gd name="connsiteY8" fmla="*/ 1156775 h 1311889"/>
              <a:gd name="connsiteX9" fmla="*/ 1171596 w 1172492"/>
              <a:gd name="connsiteY9" fmla="*/ 1156775 h 1311889"/>
              <a:gd name="connsiteX10" fmla="*/ 1149710 w 1172492"/>
              <a:gd name="connsiteY10" fmla="*/ 1221860 h 1311889"/>
              <a:gd name="connsiteX11" fmla="*/ 903826 w 1172492"/>
              <a:gd name="connsiteY11" fmla="*/ 1287744 h 1311889"/>
              <a:gd name="connsiteX12" fmla="*/ 88669 w 1172492"/>
              <a:gd name="connsiteY12" fmla="*/ 817113 h 1311889"/>
              <a:gd name="connsiteX13" fmla="*/ 4802 w 1172492"/>
              <a:gd name="connsiteY13" fmla="*/ 707817 h 1311889"/>
              <a:gd name="connsiteX14" fmla="*/ 2987 w 1172492"/>
              <a:gd name="connsiteY14" fmla="*/ 681795 h 1311889"/>
              <a:gd name="connsiteX15" fmla="*/ 0 w 1172492"/>
              <a:gd name="connsiteY15" fmla="*/ 672910 h 1311889"/>
              <a:gd name="connsiteX16" fmla="*/ 1184 w 1172492"/>
              <a:gd name="connsiteY16" fmla="*/ 655930 h 1311889"/>
              <a:gd name="connsiteX17" fmla="*/ 2 w 1172492"/>
              <a:gd name="connsiteY17" fmla="*/ 638979 h 1311889"/>
              <a:gd name="connsiteX18" fmla="*/ 2984 w 1172492"/>
              <a:gd name="connsiteY18" fmla="*/ 630110 h 1311889"/>
              <a:gd name="connsiteX19" fmla="*/ 4800 w 1172492"/>
              <a:gd name="connsiteY19" fmla="*/ 604073 h 1311889"/>
              <a:gd name="connsiteX20" fmla="*/ 88667 w 1172492"/>
              <a:gd name="connsiteY20" fmla="*/ 494775 h 1311889"/>
              <a:gd name="connsiteX21" fmla="*/ 903824 w 1172492"/>
              <a:gd name="connsiteY21" fmla="*/ 24144 h 1311889"/>
              <a:gd name="connsiteX22" fmla="*/ 971574 w 1172492"/>
              <a:gd name="connsiteY22" fmla="*/ 1363 h 131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72492" h="1311889">
                <a:moveTo>
                  <a:pt x="971574" y="1363"/>
                </a:moveTo>
                <a:cubicBezTo>
                  <a:pt x="1041186" y="-7275"/>
                  <a:pt x="1112429" y="25460"/>
                  <a:pt x="1149708" y="90029"/>
                </a:cubicBezTo>
                <a:cubicBezTo>
                  <a:pt x="1162135" y="111552"/>
                  <a:pt x="1169611" y="134575"/>
                  <a:pt x="1172490" y="157779"/>
                </a:cubicBezTo>
                <a:lnTo>
                  <a:pt x="1171406" y="173319"/>
                </a:lnTo>
                <a:lnTo>
                  <a:pt x="1172000" y="173319"/>
                </a:lnTo>
                <a:lnTo>
                  <a:pt x="1172000" y="1147057"/>
                </a:lnTo>
                <a:lnTo>
                  <a:pt x="1172492" y="1154110"/>
                </a:lnTo>
                <a:lnTo>
                  <a:pt x="1172000" y="1155572"/>
                </a:lnTo>
                <a:lnTo>
                  <a:pt x="1172000" y="1156775"/>
                </a:lnTo>
                <a:lnTo>
                  <a:pt x="1171596" y="1156775"/>
                </a:lnTo>
                <a:lnTo>
                  <a:pt x="1149710" y="1221860"/>
                </a:lnTo>
                <a:cubicBezTo>
                  <a:pt x="1100005" y="1307952"/>
                  <a:pt x="989918" y="1337450"/>
                  <a:pt x="903826" y="1287744"/>
                </a:cubicBezTo>
                <a:lnTo>
                  <a:pt x="88669" y="817113"/>
                </a:lnTo>
                <a:cubicBezTo>
                  <a:pt x="45622" y="792261"/>
                  <a:pt x="16725" y="752313"/>
                  <a:pt x="4802" y="707817"/>
                </a:cubicBezTo>
                <a:lnTo>
                  <a:pt x="2987" y="681795"/>
                </a:lnTo>
                <a:lnTo>
                  <a:pt x="0" y="672910"/>
                </a:lnTo>
                <a:lnTo>
                  <a:pt x="1184" y="655930"/>
                </a:lnTo>
                <a:lnTo>
                  <a:pt x="2" y="638979"/>
                </a:lnTo>
                <a:lnTo>
                  <a:pt x="2984" y="630110"/>
                </a:lnTo>
                <a:lnTo>
                  <a:pt x="4800" y="604073"/>
                </a:lnTo>
                <a:cubicBezTo>
                  <a:pt x="16723" y="559576"/>
                  <a:pt x="45621" y="519628"/>
                  <a:pt x="88667" y="494775"/>
                </a:cubicBezTo>
                <a:lnTo>
                  <a:pt x="903824" y="24144"/>
                </a:lnTo>
                <a:cubicBezTo>
                  <a:pt x="925347" y="11718"/>
                  <a:pt x="948370" y="4242"/>
                  <a:pt x="971574" y="1363"/>
                </a:cubicBezTo>
                <a:close/>
              </a:path>
            </a:pathLst>
          </a:custGeom>
          <a:no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9" name="Content Placeholder 2">
            <a:extLst>
              <a:ext uri="{FF2B5EF4-FFF2-40B4-BE49-F238E27FC236}">
                <a16:creationId xmlns:a16="http://schemas.microsoft.com/office/drawing/2014/main" id="{23CB58AD-849B-4714-8D57-C5C56343A24C}"/>
              </a:ext>
            </a:extLst>
          </p:cNvPr>
          <p:cNvSpPr>
            <a:spLocks noGrp="1"/>
          </p:cNvSpPr>
          <p:nvPr>
            <p:ph idx="16" hasCustomPrompt="1"/>
          </p:nvPr>
        </p:nvSpPr>
        <p:spPr>
          <a:xfrm>
            <a:off x="8350800" y="2448000"/>
            <a:ext cx="3240000" cy="3631338"/>
          </a:xfrm>
          <a:noFill/>
          <a:ln>
            <a:noFill/>
          </a:ln>
        </p:spPr>
        <p:txBody>
          <a:bodyPr lIns="136800" tIns="252000" rIns="13680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Title 3">
            <a:extLst>
              <a:ext uri="{FF2B5EF4-FFF2-40B4-BE49-F238E27FC236}">
                <a16:creationId xmlns:a16="http://schemas.microsoft.com/office/drawing/2014/main" id="{ACD536EE-5B38-4E2F-B796-E4E5C97CAFA1}"/>
              </a:ext>
            </a:extLst>
          </p:cNvPr>
          <p:cNvSpPr>
            <a:spLocks noGrp="1"/>
          </p:cNvSpPr>
          <p:nvPr>
            <p:ph type="title"/>
          </p:nvPr>
        </p:nvSpPr>
        <p:spPr/>
        <p:txBody>
          <a:bodyPr/>
          <a:lstStyle/>
          <a:p>
            <a:r>
              <a:rPr lang="en-US" noProof="0"/>
              <a:t>Click to edit Master title style</a:t>
            </a:r>
          </a:p>
        </p:txBody>
      </p:sp>
      <p:sp>
        <p:nvSpPr>
          <p:cNvPr id="7" name="Footer Placeholder 6">
            <a:extLst>
              <a:ext uri="{FF2B5EF4-FFF2-40B4-BE49-F238E27FC236}">
                <a16:creationId xmlns:a16="http://schemas.microsoft.com/office/drawing/2014/main" id="{CC32B7C1-ABDB-491C-B644-84474A5ADAF3}"/>
              </a:ext>
            </a:extLst>
          </p:cNvPr>
          <p:cNvSpPr>
            <a:spLocks noGrp="1"/>
          </p:cNvSpPr>
          <p:nvPr>
            <p:ph type="ftr" sz="quarter" idx="19"/>
          </p:nvPr>
        </p:nvSpPr>
        <p:spPr/>
        <p:txBody>
          <a:bodyPr/>
          <a:lstStyle/>
          <a:p>
            <a:r>
              <a:rPr lang="en-US" noProof="0" dirty="0"/>
              <a:t>Add a footer</a:t>
            </a:r>
          </a:p>
        </p:txBody>
      </p:sp>
      <p:sp>
        <p:nvSpPr>
          <p:cNvPr id="16" name="Slide Number Placeholder 15">
            <a:extLst>
              <a:ext uri="{FF2B5EF4-FFF2-40B4-BE49-F238E27FC236}">
                <a16:creationId xmlns:a16="http://schemas.microsoft.com/office/drawing/2014/main" id="{67196159-5065-4F13-BE36-C9AAE1E70470}"/>
              </a:ext>
            </a:extLst>
          </p:cNvPr>
          <p:cNvSpPr>
            <a:spLocks noGrp="1"/>
          </p:cNvSpPr>
          <p:nvPr>
            <p:ph type="sldNum" sz="quarter" idx="20"/>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17" name="Text Placeholder 4">
            <a:extLst>
              <a:ext uri="{FF2B5EF4-FFF2-40B4-BE49-F238E27FC236}">
                <a16:creationId xmlns:a16="http://schemas.microsoft.com/office/drawing/2014/main" id="{7FE9D6AE-A9C2-4841-93E3-5285C40927D8}"/>
              </a:ext>
            </a:extLst>
          </p:cNvPr>
          <p:cNvSpPr>
            <a:spLocks noGrp="1"/>
          </p:cNvSpPr>
          <p:nvPr>
            <p:ph type="body" sz="quarter" idx="13" hasCustomPrompt="1"/>
          </p:nvPr>
        </p:nvSpPr>
        <p:spPr>
          <a:xfrm>
            <a:off x="601682" y="1008000"/>
            <a:ext cx="9974243"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25" name="Text Placeholder 24">
            <a:extLst>
              <a:ext uri="{FF2B5EF4-FFF2-40B4-BE49-F238E27FC236}">
                <a16:creationId xmlns:a16="http://schemas.microsoft.com/office/drawing/2014/main" id="{D1A5AC53-BFFC-4A53-8344-0538ECEFC621}"/>
              </a:ext>
            </a:extLst>
          </p:cNvPr>
          <p:cNvSpPr>
            <a:spLocks noGrp="1"/>
          </p:cNvSpPr>
          <p:nvPr>
            <p:ph type="body" sz="quarter" idx="21" hasCustomPrompt="1"/>
          </p:nvPr>
        </p:nvSpPr>
        <p:spPr>
          <a:xfrm>
            <a:off x="601681" y="1728000"/>
            <a:ext cx="3240000" cy="558800"/>
          </a:xfrm>
        </p:spPr>
        <p:txBody>
          <a:bodyPr anchor="ctr"/>
          <a:lstStyle>
            <a:lvl1pPr marL="0" indent="0" algn="ctr">
              <a:buNone/>
              <a:defRPr sz="2100" b="1"/>
            </a:lvl1pPr>
          </a:lstStyle>
          <a:p>
            <a:pPr lvl="0"/>
            <a:r>
              <a:rPr lang="en-US" noProof="0"/>
              <a:t>Section 1 Title</a:t>
            </a:r>
          </a:p>
        </p:txBody>
      </p:sp>
      <p:sp>
        <p:nvSpPr>
          <p:cNvPr id="28" name="Text Placeholder 27">
            <a:extLst>
              <a:ext uri="{FF2B5EF4-FFF2-40B4-BE49-F238E27FC236}">
                <a16:creationId xmlns:a16="http://schemas.microsoft.com/office/drawing/2014/main" id="{D4E072CE-C186-4DB7-BB84-C8216816DFB1}"/>
              </a:ext>
            </a:extLst>
          </p:cNvPr>
          <p:cNvSpPr>
            <a:spLocks noGrp="1"/>
          </p:cNvSpPr>
          <p:nvPr>
            <p:ph type="body" sz="quarter" idx="22" hasCustomPrompt="1"/>
          </p:nvPr>
        </p:nvSpPr>
        <p:spPr>
          <a:xfrm>
            <a:off x="4476241" y="1728000"/>
            <a:ext cx="3240087" cy="558800"/>
          </a:xfrm>
        </p:spPr>
        <p:txBody>
          <a:bodyPr anchor="ctr"/>
          <a:lstStyle>
            <a:lvl1pPr marL="0" indent="0" algn="ctr">
              <a:buNone/>
              <a:defRPr sz="2100" b="1"/>
            </a:lvl1pPr>
          </a:lstStyle>
          <a:p>
            <a:pPr lvl="0"/>
            <a:r>
              <a:rPr lang="en-US" noProof="0"/>
              <a:t>Section 2 Title</a:t>
            </a:r>
          </a:p>
        </p:txBody>
      </p:sp>
      <p:sp>
        <p:nvSpPr>
          <p:cNvPr id="30" name="Text Placeholder 29">
            <a:extLst>
              <a:ext uri="{FF2B5EF4-FFF2-40B4-BE49-F238E27FC236}">
                <a16:creationId xmlns:a16="http://schemas.microsoft.com/office/drawing/2014/main" id="{A2CE4D36-2AC5-45F3-82DD-BA8C841BBA06}"/>
              </a:ext>
            </a:extLst>
          </p:cNvPr>
          <p:cNvSpPr>
            <a:spLocks noGrp="1"/>
          </p:cNvSpPr>
          <p:nvPr>
            <p:ph type="body" sz="quarter" idx="23" hasCustomPrompt="1"/>
          </p:nvPr>
        </p:nvSpPr>
        <p:spPr>
          <a:xfrm>
            <a:off x="8350232" y="1728000"/>
            <a:ext cx="3240087" cy="558800"/>
          </a:xfrm>
        </p:spPr>
        <p:txBody>
          <a:bodyPr anchor="ctr"/>
          <a:lstStyle>
            <a:lvl1pPr marL="0" indent="0" algn="ctr">
              <a:buNone/>
              <a:defRPr sz="2100" b="1"/>
            </a:lvl1pPr>
          </a:lstStyle>
          <a:p>
            <a:pPr lvl="0"/>
            <a:r>
              <a:rPr lang="en-US" noProof="0"/>
              <a:t>Section 3 Title</a:t>
            </a:r>
          </a:p>
        </p:txBody>
      </p:sp>
    </p:spTree>
    <p:extLst>
      <p:ext uri="{BB962C8B-B14F-4D97-AF65-F5344CB8AC3E}">
        <p14:creationId xmlns:p14="http://schemas.microsoft.com/office/powerpoint/2010/main" val="470484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cxnSp>
        <p:nvCxnSpPr>
          <p:cNvPr id="13" name="Straight Arrow Connector 12">
            <a:extLst>
              <a:ext uri="{FF2B5EF4-FFF2-40B4-BE49-F238E27FC236}">
                <a16:creationId xmlns:a16="http://schemas.microsoft.com/office/drawing/2014/main" id="{B16E60CE-69EE-40F4-8E4C-791A1F450E6E}"/>
              </a:ext>
            </a:extLst>
          </p:cNvPr>
          <p:cNvCxnSpPr>
            <a:cxnSpLocks/>
          </p:cNvCxnSpPr>
          <p:nvPr userDrawn="1"/>
        </p:nvCxnSpPr>
        <p:spPr>
          <a:xfrm>
            <a:off x="606421" y="3866682"/>
            <a:ext cx="10995029"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Text Placeholder 10">
            <a:extLst>
              <a:ext uri="{FF2B5EF4-FFF2-40B4-BE49-F238E27FC236}">
                <a16:creationId xmlns:a16="http://schemas.microsoft.com/office/drawing/2014/main" id="{506130DE-93C9-481E-A69F-9CF6AA9948FF}"/>
              </a:ext>
            </a:extLst>
          </p:cNvPr>
          <p:cNvSpPr>
            <a:spLocks noGrp="1"/>
          </p:cNvSpPr>
          <p:nvPr>
            <p:ph type="body" sz="quarter" idx="33" hasCustomPrompt="1"/>
          </p:nvPr>
        </p:nvSpPr>
        <p:spPr>
          <a:xfrm>
            <a:off x="3126066" y="3973125"/>
            <a:ext cx="415608" cy="201776"/>
          </a:xfrm>
        </p:spPr>
        <p:txBody>
          <a:bodyPr anchor="ctr"/>
          <a:lstStyle>
            <a:lvl1pPr marL="0" indent="0" algn="ctr">
              <a:buNone/>
              <a:defRPr sz="1400">
                <a:solidFill>
                  <a:schemeClr val="tx1">
                    <a:lumMod val="50000"/>
                    <a:lumOff val="50000"/>
                  </a:schemeClr>
                </a:solidFill>
              </a:defRPr>
            </a:lvl1pPr>
          </a:lstStyle>
          <a:p>
            <a:pPr lvl="0"/>
            <a:r>
              <a:rPr lang="en-US" noProof="0"/>
              <a:t>Year</a:t>
            </a:r>
          </a:p>
        </p:txBody>
      </p:sp>
      <p:sp>
        <p:nvSpPr>
          <p:cNvPr id="15" name="Text Placeholder 10">
            <a:extLst>
              <a:ext uri="{FF2B5EF4-FFF2-40B4-BE49-F238E27FC236}">
                <a16:creationId xmlns:a16="http://schemas.microsoft.com/office/drawing/2014/main" id="{31BCBEDF-E4C4-4EA5-B5EE-39C430D1471F}"/>
              </a:ext>
            </a:extLst>
          </p:cNvPr>
          <p:cNvSpPr>
            <a:spLocks noGrp="1"/>
          </p:cNvSpPr>
          <p:nvPr>
            <p:ph type="body" sz="quarter" idx="34" hasCustomPrompt="1"/>
          </p:nvPr>
        </p:nvSpPr>
        <p:spPr>
          <a:xfrm>
            <a:off x="6016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16" name="Text Placeholder 10">
            <a:extLst>
              <a:ext uri="{FF2B5EF4-FFF2-40B4-BE49-F238E27FC236}">
                <a16:creationId xmlns:a16="http://schemas.microsoft.com/office/drawing/2014/main" id="{BFE6B470-2415-4509-A40D-EBFFBC9F3847}"/>
              </a:ext>
            </a:extLst>
          </p:cNvPr>
          <p:cNvSpPr>
            <a:spLocks noGrp="1"/>
          </p:cNvSpPr>
          <p:nvPr>
            <p:ph type="body" sz="quarter" idx="35" hasCustomPrompt="1"/>
          </p:nvPr>
        </p:nvSpPr>
        <p:spPr>
          <a:xfrm>
            <a:off x="11069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17" name="Text Placeholder 10">
            <a:extLst>
              <a:ext uri="{FF2B5EF4-FFF2-40B4-BE49-F238E27FC236}">
                <a16:creationId xmlns:a16="http://schemas.microsoft.com/office/drawing/2014/main" id="{A0705EEE-728D-4722-B49E-4C9C62644EC3}"/>
              </a:ext>
            </a:extLst>
          </p:cNvPr>
          <p:cNvSpPr>
            <a:spLocks noGrp="1"/>
          </p:cNvSpPr>
          <p:nvPr>
            <p:ph type="body" sz="quarter" idx="36" hasCustomPrompt="1"/>
          </p:nvPr>
        </p:nvSpPr>
        <p:spPr>
          <a:xfrm>
            <a:off x="16122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18" name="Text Placeholder 10">
            <a:extLst>
              <a:ext uri="{FF2B5EF4-FFF2-40B4-BE49-F238E27FC236}">
                <a16:creationId xmlns:a16="http://schemas.microsoft.com/office/drawing/2014/main" id="{0781D02C-C5B9-410A-B620-AAA24A1B2AC7}"/>
              </a:ext>
            </a:extLst>
          </p:cNvPr>
          <p:cNvSpPr>
            <a:spLocks noGrp="1"/>
          </p:cNvSpPr>
          <p:nvPr>
            <p:ph type="body" sz="quarter" idx="37" hasCustomPrompt="1"/>
          </p:nvPr>
        </p:nvSpPr>
        <p:spPr>
          <a:xfrm>
            <a:off x="21175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19" name="Text Placeholder 10">
            <a:extLst>
              <a:ext uri="{FF2B5EF4-FFF2-40B4-BE49-F238E27FC236}">
                <a16:creationId xmlns:a16="http://schemas.microsoft.com/office/drawing/2014/main" id="{C203B9F4-A221-4AF4-8440-C9B1BB3F602A}"/>
              </a:ext>
            </a:extLst>
          </p:cNvPr>
          <p:cNvSpPr>
            <a:spLocks noGrp="1"/>
          </p:cNvSpPr>
          <p:nvPr>
            <p:ph type="body" sz="quarter" idx="38" hasCustomPrompt="1"/>
          </p:nvPr>
        </p:nvSpPr>
        <p:spPr>
          <a:xfrm>
            <a:off x="9191782" y="3973125"/>
            <a:ext cx="415608" cy="201776"/>
          </a:xfrm>
        </p:spPr>
        <p:txBody>
          <a:bodyPr anchor="ctr"/>
          <a:lstStyle>
            <a:lvl1pPr marL="0" indent="0" algn="ctr">
              <a:buNone/>
              <a:defRPr sz="1400">
                <a:solidFill>
                  <a:schemeClr val="tx1">
                    <a:lumMod val="50000"/>
                    <a:lumOff val="50000"/>
                  </a:schemeClr>
                </a:solidFill>
              </a:defRPr>
            </a:lvl1pPr>
          </a:lstStyle>
          <a:p>
            <a:pPr lvl="0"/>
            <a:r>
              <a:rPr lang="en-US" noProof="0"/>
              <a:t>Year</a:t>
            </a:r>
          </a:p>
        </p:txBody>
      </p:sp>
      <p:sp>
        <p:nvSpPr>
          <p:cNvPr id="20" name="Text Placeholder 10">
            <a:extLst>
              <a:ext uri="{FF2B5EF4-FFF2-40B4-BE49-F238E27FC236}">
                <a16:creationId xmlns:a16="http://schemas.microsoft.com/office/drawing/2014/main" id="{5CA11888-C540-49FD-BC96-7DF43B9144FE}"/>
              </a:ext>
            </a:extLst>
          </p:cNvPr>
          <p:cNvSpPr>
            <a:spLocks noGrp="1"/>
          </p:cNvSpPr>
          <p:nvPr>
            <p:ph type="body" sz="quarter" idx="39" hasCustomPrompt="1"/>
          </p:nvPr>
        </p:nvSpPr>
        <p:spPr>
          <a:xfrm>
            <a:off x="26228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1" name="Text Placeholder 10">
            <a:extLst>
              <a:ext uri="{FF2B5EF4-FFF2-40B4-BE49-F238E27FC236}">
                <a16:creationId xmlns:a16="http://schemas.microsoft.com/office/drawing/2014/main" id="{B90B995A-D6D8-4085-8C72-FDAF0B400A01}"/>
              </a:ext>
            </a:extLst>
          </p:cNvPr>
          <p:cNvSpPr>
            <a:spLocks noGrp="1"/>
          </p:cNvSpPr>
          <p:nvPr>
            <p:ph type="body" sz="quarter" idx="40" hasCustomPrompt="1"/>
          </p:nvPr>
        </p:nvSpPr>
        <p:spPr>
          <a:xfrm>
            <a:off x="31281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2" name="Text Placeholder 10">
            <a:extLst>
              <a:ext uri="{FF2B5EF4-FFF2-40B4-BE49-F238E27FC236}">
                <a16:creationId xmlns:a16="http://schemas.microsoft.com/office/drawing/2014/main" id="{765307A9-791B-47A4-A9C6-E607A9921675}"/>
              </a:ext>
            </a:extLst>
          </p:cNvPr>
          <p:cNvSpPr>
            <a:spLocks noGrp="1"/>
          </p:cNvSpPr>
          <p:nvPr>
            <p:ph type="body" sz="quarter" idx="41" hasCustomPrompt="1"/>
          </p:nvPr>
        </p:nvSpPr>
        <p:spPr>
          <a:xfrm>
            <a:off x="36334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3" name="Text Placeholder 10">
            <a:extLst>
              <a:ext uri="{FF2B5EF4-FFF2-40B4-BE49-F238E27FC236}">
                <a16:creationId xmlns:a16="http://schemas.microsoft.com/office/drawing/2014/main" id="{C75703B4-3B5A-4163-8DB7-E9009BF81C5C}"/>
              </a:ext>
            </a:extLst>
          </p:cNvPr>
          <p:cNvSpPr>
            <a:spLocks noGrp="1"/>
          </p:cNvSpPr>
          <p:nvPr>
            <p:ph type="body" sz="quarter" idx="42" hasCustomPrompt="1"/>
          </p:nvPr>
        </p:nvSpPr>
        <p:spPr>
          <a:xfrm>
            <a:off x="51493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4" name="Text Placeholder 10">
            <a:extLst>
              <a:ext uri="{FF2B5EF4-FFF2-40B4-BE49-F238E27FC236}">
                <a16:creationId xmlns:a16="http://schemas.microsoft.com/office/drawing/2014/main" id="{FF332F6F-6B3C-45E2-9EF6-8FB202384A68}"/>
              </a:ext>
            </a:extLst>
          </p:cNvPr>
          <p:cNvSpPr>
            <a:spLocks noGrp="1"/>
          </p:cNvSpPr>
          <p:nvPr>
            <p:ph type="body" sz="quarter" idx="43" hasCustomPrompt="1"/>
          </p:nvPr>
        </p:nvSpPr>
        <p:spPr>
          <a:xfrm>
            <a:off x="41387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5" name="Text Placeholder 10">
            <a:extLst>
              <a:ext uri="{FF2B5EF4-FFF2-40B4-BE49-F238E27FC236}">
                <a16:creationId xmlns:a16="http://schemas.microsoft.com/office/drawing/2014/main" id="{66BFBD2C-240C-4899-9562-75499D8C46E4}"/>
              </a:ext>
            </a:extLst>
          </p:cNvPr>
          <p:cNvSpPr>
            <a:spLocks noGrp="1"/>
          </p:cNvSpPr>
          <p:nvPr>
            <p:ph type="body" sz="quarter" idx="44" hasCustomPrompt="1"/>
          </p:nvPr>
        </p:nvSpPr>
        <p:spPr>
          <a:xfrm>
            <a:off x="46440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6" name="Text Placeholder 10">
            <a:extLst>
              <a:ext uri="{FF2B5EF4-FFF2-40B4-BE49-F238E27FC236}">
                <a16:creationId xmlns:a16="http://schemas.microsoft.com/office/drawing/2014/main" id="{777ECC7E-1DD1-475C-BA92-16BEA144C233}"/>
              </a:ext>
            </a:extLst>
          </p:cNvPr>
          <p:cNvSpPr>
            <a:spLocks noGrp="1"/>
          </p:cNvSpPr>
          <p:nvPr>
            <p:ph type="body" sz="quarter" idx="45" hasCustomPrompt="1"/>
          </p:nvPr>
        </p:nvSpPr>
        <p:spPr>
          <a:xfrm>
            <a:off x="56546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7" name="Text Placeholder 10">
            <a:extLst>
              <a:ext uri="{FF2B5EF4-FFF2-40B4-BE49-F238E27FC236}">
                <a16:creationId xmlns:a16="http://schemas.microsoft.com/office/drawing/2014/main" id="{9FD2184F-25B2-4976-9C55-9D79732D00D0}"/>
              </a:ext>
            </a:extLst>
          </p:cNvPr>
          <p:cNvSpPr>
            <a:spLocks noGrp="1"/>
          </p:cNvSpPr>
          <p:nvPr>
            <p:ph type="body" sz="quarter" idx="46" hasCustomPrompt="1"/>
          </p:nvPr>
        </p:nvSpPr>
        <p:spPr>
          <a:xfrm>
            <a:off x="61599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8" name="Text Placeholder 10">
            <a:extLst>
              <a:ext uri="{FF2B5EF4-FFF2-40B4-BE49-F238E27FC236}">
                <a16:creationId xmlns:a16="http://schemas.microsoft.com/office/drawing/2014/main" id="{2D433B78-8F48-492C-B8BA-C519A010F573}"/>
              </a:ext>
            </a:extLst>
          </p:cNvPr>
          <p:cNvSpPr>
            <a:spLocks noGrp="1"/>
          </p:cNvSpPr>
          <p:nvPr>
            <p:ph type="body" sz="quarter" idx="47" hasCustomPrompt="1"/>
          </p:nvPr>
        </p:nvSpPr>
        <p:spPr>
          <a:xfrm>
            <a:off x="66652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29" name="Text Placeholder 10">
            <a:extLst>
              <a:ext uri="{FF2B5EF4-FFF2-40B4-BE49-F238E27FC236}">
                <a16:creationId xmlns:a16="http://schemas.microsoft.com/office/drawing/2014/main" id="{65D53937-4C12-41A9-96A9-D197CE5CBC1B}"/>
              </a:ext>
            </a:extLst>
          </p:cNvPr>
          <p:cNvSpPr>
            <a:spLocks noGrp="1"/>
          </p:cNvSpPr>
          <p:nvPr>
            <p:ph type="body" sz="quarter" idx="48" hasCustomPrompt="1"/>
          </p:nvPr>
        </p:nvSpPr>
        <p:spPr>
          <a:xfrm>
            <a:off x="71705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0" name="Text Placeholder 10">
            <a:extLst>
              <a:ext uri="{FF2B5EF4-FFF2-40B4-BE49-F238E27FC236}">
                <a16:creationId xmlns:a16="http://schemas.microsoft.com/office/drawing/2014/main" id="{22259E25-16AB-42DF-83CC-F05BA57CFC25}"/>
              </a:ext>
            </a:extLst>
          </p:cNvPr>
          <p:cNvSpPr>
            <a:spLocks noGrp="1"/>
          </p:cNvSpPr>
          <p:nvPr>
            <p:ph type="body" sz="quarter" idx="49" hasCustomPrompt="1"/>
          </p:nvPr>
        </p:nvSpPr>
        <p:spPr>
          <a:xfrm>
            <a:off x="76758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1" name="Text Placeholder 10">
            <a:extLst>
              <a:ext uri="{FF2B5EF4-FFF2-40B4-BE49-F238E27FC236}">
                <a16:creationId xmlns:a16="http://schemas.microsoft.com/office/drawing/2014/main" id="{A5C84813-8A39-4A01-A745-700E1E5DF39E}"/>
              </a:ext>
            </a:extLst>
          </p:cNvPr>
          <p:cNvSpPr>
            <a:spLocks noGrp="1"/>
          </p:cNvSpPr>
          <p:nvPr>
            <p:ph type="body" sz="quarter" idx="50" hasCustomPrompt="1"/>
          </p:nvPr>
        </p:nvSpPr>
        <p:spPr>
          <a:xfrm>
            <a:off x="81811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2" name="Text Placeholder 10">
            <a:extLst>
              <a:ext uri="{FF2B5EF4-FFF2-40B4-BE49-F238E27FC236}">
                <a16:creationId xmlns:a16="http://schemas.microsoft.com/office/drawing/2014/main" id="{35B6B197-CBC9-474D-999F-6BF8B85ABC4B}"/>
              </a:ext>
            </a:extLst>
          </p:cNvPr>
          <p:cNvSpPr>
            <a:spLocks noGrp="1"/>
          </p:cNvSpPr>
          <p:nvPr>
            <p:ph type="body" sz="quarter" idx="51" hasCustomPrompt="1"/>
          </p:nvPr>
        </p:nvSpPr>
        <p:spPr>
          <a:xfrm>
            <a:off x="86864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3" name="Text Placeholder 10">
            <a:extLst>
              <a:ext uri="{FF2B5EF4-FFF2-40B4-BE49-F238E27FC236}">
                <a16:creationId xmlns:a16="http://schemas.microsoft.com/office/drawing/2014/main" id="{700D11F4-2B09-4504-9CF2-4E3A19B2F5F4}"/>
              </a:ext>
            </a:extLst>
          </p:cNvPr>
          <p:cNvSpPr>
            <a:spLocks noGrp="1"/>
          </p:cNvSpPr>
          <p:nvPr>
            <p:ph type="body" sz="quarter" idx="52" hasCustomPrompt="1"/>
          </p:nvPr>
        </p:nvSpPr>
        <p:spPr>
          <a:xfrm>
            <a:off x="91917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4" name="Text Placeholder 10">
            <a:extLst>
              <a:ext uri="{FF2B5EF4-FFF2-40B4-BE49-F238E27FC236}">
                <a16:creationId xmlns:a16="http://schemas.microsoft.com/office/drawing/2014/main" id="{DF28DDAA-9BDA-43BE-B173-D188212594C6}"/>
              </a:ext>
            </a:extLst>
          </p:cNvPr>
          <p:cNvSpPr>
            <a:spLocks noGrp="1"/>
          </p:cNvSpPr>
          <p:nvPr>
            <p:ph type="body" sz="quarter" idx="53" hasCustomPrompt="1"/>
          </p:nvPr>
        </p:nvSpPr>
        <p:spPr>
          <a:xfrm>
            <a:off x="96970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5" name="Text Placeholder 10">
            <a:extLst>
              <a:ext uri="{FF2B5EF4-FFF2-40B4-BE49-F238E27FC236}">
                <a16:creationId xmlns:a16="http://schemas.microsoft.com/office/drawing/2014/main" id="{A55FFBF8-4789-44A0-A9B2-841061C725FD}"/>
              </a:ext>
            </a:extLst>
          </p:cNvPr>
          <p:cNvSpPr>
            <a:spLocks noGrp="1"/>
          </p:cNvSpPr>
          <p:nvPr>
            <p:ph type="body" sz="quarter" idx="54" hasCustomPrompt="1"/>
          </p:nvPr>
        </p:nvSpPr>
        <p:spPr>
          <a:xfrm>
            <a:off x="11212975"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6" name="Text Placeholder 10">
            <a:extLst>
              <a:ext uri="{FF2B5EF4-FFF2-40B4-BE49-F238E27FC236}">
                <a16:creationId xmlns:a16="http://schemas.microsoft.com/office/drawing/2014/main" id="{C33D9234-67AF-4493-9CED-B39D80A70A53}"/>
              </a:ext>
            </a:extLst>
          </p:cNvPr>
          <p:cNvSpPr>
            <a:spLocks noGrp="1"/>
          </p:cNvSpPr>
          <p:nvPr>
            <p:ph type="body" sz="quarter" idx="55" hasCustomPrompt="1"/>
          </p:nvPr>
        </p:nvSpPr>
        <p:spPr>
          <a:xfrm>
            <a:off x="102023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37" name="Text Placeholder 10">
            <a:extLst>
              <a:ext uri="{FF2B5EF4-FFF2-40B4-BE49-F238E27FC236}">
                <a16:creationId xmlns:a16="http://schemas.microsoft.com/office/drawing/2014/main" id="{98549725-B11A-4C4E-8DBF-F00E575D61D8}"/>
              </a:ext>
            </a:extLst>
          </p:cNvPr>
          <p:cNvSpPr>
            <a:spLocks noGrp="1"/>
          </p:cNvSpPr>
          <p:nvPr>
            <p:ph type="body" sz="quarter" idx="56" hasCustomPrompt="1"/>
          </p:nvPr>
        </p:nvSpPr>
        <p:spPr>
          <a:xfrm>
            <a:off x="10707682" y="3597398"/>
            <a:ext cx="377825" cy="201776"/>
          </a:xfrm>
        </p:spPr>
        <p:txBody>
          <a:bodyPr/>
          <a:lstStyle>
            <a:lvl1pPr marL="0" indent="0" algn="ctr">
              <a:buNone/>
              <a:defRPr sz="1200">
                <a:solidFill>
                  <a:schemeClr val="tx1">
                    <a:lumMod val="50000"/>
                    <a:lumOff val="50000"/>
                  </a:schemeClr>
                </a:solidFill>
              </a:defRPr>
            </a:lvl1pPr>
          </a:lstStyle>
          <a:p>
            <a:pPr lvl="0"/>
            <a:r>
              <a:rPr lang="en-US" noProof="0"/>
              <a:t>MM</a:t>
            </a:r>
          </a:p>
        </p:txBody>
      </p:sp>
      <p:sp>
        <p:nvSpPr>
          <p:cNvPr id="40" name="Text Placeholder 3">
            <a:extLst>
              <a:ext uri="{FF2B5EF4-FFF2-40B4-BE49-F238E27FC236}">
                <a16:creationId xmlns:a16="http://schemas.microsoft.com/office/drawing/2014/main" id="{204E7B1E-C17D-4443-B650-E72AD9AA463F}"/>
              </a:ext>
            </a:extLst>
          </p:cNvPr>
          <p:cNvSpPr>
            <a:spLocks noGrp="1"/>
          </p:cNvSpPr>
          <p:nvPr>
            <p:ph type="body" sz="quarter" idx="59" hasCustomPrompt="1"/>
          </p:nvPr>
        </p:nvSpPr>
        <p:spPr>
          <a:xfrm>
            <a:off x="5206998" y="2190750"/>
            <a:ext cx="1793875" cy="561975"/>
          </a:xfrm>
          <a:noFill/>
          <a:ln w="3175">
            <a:solidFill>
              <a:schemeClr val="bg1">
                <a:alpha val="52000"/>
              </a:schemeClr>
            </a:solidFill>
          </a:ln>
        </p:spPr>
        <p:txBody>
          <a:bodyPr tIns="36000" anchor="t"/>
          <a:lstStyle>
            <a:lvl1pPr marL="0" indent="0" algn="ctr">
              <a:buNone/>
              <a:defRPr sz="1600">
                <a:solidFill>
                  <a:schemeClr val="bg1"/>
                </a:solidFill>
              </a:defRPr>
            </a:lvl1pPr>
          </a:lstStyle>
          <a:p>
            <a:pPr lvl="0"/>
            <a:r>
              <a:rPr lang="en-US" noProof="0"/>
              <a:t>Item Title</a:t>
            </a:r>
          </a:p>
        </p:txBody>
      </p:sp>
      <p:sp>
        <p:nvSpPr>
          <p:cNvPr id="41" name="Text Placeholder 36">
            <a:extLst>
              <a:ext uri="{FF2B5EF4-FFF2-40B4-BE49-F238E27FC236}">
                <a16:creationId xmlns:a16="http://schemas.microsoft.com/office/drawing/2014/main" id="{87DD778A-952C-41DC-A5F9-8023A7099828}"/>
              </a:ext>
            </a:extLst>
          </p:cNvPr>
          <p:cNvSpPr>
            <a:spLocks noGrp="1"/>
          </p:cNvSpPr>
          <p:nvPr>
            <p:ph type="body" sz="quarter" idx="60" hasCustomPrompt="1"/>
          </p:nvPr>
        </p:nvSpPr>
        <p:spPr>
          <a:xfrm>
            <a:off x="5258727" y="2505005"/>
            <a:ext cx="1690417" cy="224670"/>
          </a:xfrm>
        </p:spPr>
        <p:txBody>
          <a:bodyPr/>
          <a:lstStyle>
            <a:lvl1pPr marL="0" indent="0" algn="ctr">
              <a:buNone/>
              <a:defRPr sz="1200">
                <a:solidFill>
                  <a:schemeClr val="tx1">
                    <a:lumMod val="50000"/>
                    <a:lumOff val="50000"/>
                  </a:schemeClr>
                </a:solidFill>
              </a:defRPr>
            </a:lvl1pPr>
          </a:lstStyle>
          <a:p>
            <a:pPr lvl="0"/>
            <a:r>
              <a:rPr lang="en-US" noProof="0"/>
              <a:t>Month, Year</a:t>
            </a:r>
          </a:p>
        </p:txBody>
      </p:sp>
      <p:sp>
        <p:nvSpPr>
          <p:cNvPr id="4" name="Title 3">
            <a:extLst>
              <a:ext uri="{FF2B5EF4-FFF2-40B4-BE49-F238E27FC236}">
                <a16:creationId xmlns:a16="http://schemas.microsoft.com/office/drawing/2014/main" id="{E6BAFDBA-55A9-474E-B718-9A082A4EC2FA}"/>
              </a:ext>
            </a:extLst>
          </p:cNvPr>
          <p:cNvSpPr>
            <a:spLocks noGrp="1"/>
          </p:cNvSpPr>
          <p:nvPr>
            <p:ph type="title"/>
          </p:nvPr>
        </p:nvSpPr>
        <p:spPr/>
        <p:txBody>
          <a:bodyPr/>
          <a:lstStyle/>
          <a:p>
            <a:r>
              <a:rPr lang="en-US" noProof="0"/>
              <a:t>Click to edit Master title style</a:t>
            </a:r>
          </a:p>
        </p:txBody>
      </p:sp>
      <p:sp>
        <p:nvSpPr>
          <p:cNvPr id="6" name="Footer Placeholder 5">
            <a:extLst>
              <a:ext uri="{FF2B5EF4-FFF2-40B4-BE49-F238E27FC236}">
                <a16:creationId xmlns:a16="http://schemas.microsoft.com/office/drawing/2014/main" id="{3B7B8B7D-30D2-4642-AD21-0E2F8D85A424}"/>
              </a:ext>
            </a:extLst>
          </p:cNvPr>
          <p:cNvSpPr>
            <a:spLocks noGrp="1"/>
          </p:cNvSpPr>
          <p:nvPr>
            <p:ph type="ftr" sz="quarter" idx="61"/>
          </p:nvPr>
        </p:nvSpPr>
        <p:spPr/>
        <p:txBody>
          <a:bodyPr/>
          <a:lstStyle/>
          <a:p>
            <a:r>
              <a:rPr lang="en-US" noProof="0" dirty="0"/>
              <a:t>Add a footer</a:t>
            </a:r>
          </a:p>
        </p:txBody>
      </p:sp>
      <p:sp>
        <p:nvSpPr>
          <p:cNvPr id="7" name="Slide Number Placeholder 6">
            <a:extLst>
              <a:ext uri="{FF2B5EF4-FFF2-40B4-BE49-F238E27FC236}">
                <a16:creationId xmlns:a16="http://schemas.microsoft.com/office/drawing/2014/main" id="{8ABE7080-8808-492F-8C61-44DEA0F09990}"/>
              </a:ext>
            </a:extLst>
          </p:cNvPr>
          <p:cNvSpPr>
            <a:spLocks noGrp="1"/>
          </p:cNvSpPr>
          <p:nvPr>
            <p:ph type="sldNum" sz="quarter" idx="62"/>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39" name="Text Placeholder 4">
            <a:extLst>
              <a:ext uri="{FF2B5EF4-FFF2-40B4-BE49-F238E27FC236}">
                <a16:creationId xmlns:a16="http://schemas.microsoft.com/office/drawing/2014/main" id="{1B66C276-44E8-433F-9CFB-2C5032B7306D}"/>
              </a:ext>
            </a:extLst>
          </p:cNvPr>
          <p:cNvSpPr>
            <a:spLocks noGrp="1"/>
          </p:cNvSpPr>
          <p:nvPr>
            <p:ph type="body" sz="quarter" idx="13" hasCustomPrompt="1"/>
          </p:nvPr>
        </p:nvSpPr>
        <p:spPr>
          <a:xfrm>
            <a:off x="601682" y="1008000"/>
            <a:ext cx="9974243"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Tree>
    <p:extLst>
      <p:ext uri="{BB962C8B-B14F-4D97-AF65-F5344CB8AC3E}">
        <p14:creationId xmlns:p14="http://schemas.microsoft.com/office/powerpoint/2010/main" val="9090058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m 3 Members">
    <p:spTree>
      <p:nvGrpSpPr>
        <p:cNvPr id="1" name=""/>
        <p:cNvGrpSpPr/>
        <p:nvPr/>
      </p:nvGrpSpPr>
      <p:grpSpPr>
        <a:xfrm>
          <a:off x="0" y="0"/>
          <a:ext cx="0" cy="0"/>
          <a:chOff x="0" y="0"/>
          <a:chExt cx="0" cy="0"/>
        </a:xfrm>
      </p:grpSpPr>
      <p:sp>
        <p:nvSpPr>
          <p:cNvPr id="38" name="Picture Placeholder 4">
            <a:extLst>
              <a:ext uri="{FF2B5EF4-FFF2-40B4-BE49-F238E27FC236}">
                <a16:creationId xmlns:a16="http://schemas.microsoft.com/office/drawing/2014/main" id="{EC13E70C-589A-40D0-83ED-C913136ACD7E}"/>
              </a:ext>
            </a:extLst>
          </p:cNvPr>
          <p:cNvSpPr>
            <a:spLocks noGrp="1"/>
          </p:cNvSpPr>
          <p:nvPr>
            <p:ph type="pic" sz="quarter" idx="14" hasCustomPrompt="1"/>
          </p:nvPr>
        </p:nvSpPr>
        <p:spPr>
          <a:xfrm>
            <a:off x="601200" y="1952049"/>
            <a:ext cx="1476951" cy="1476951"/>
          </a:xfrm>
          <a:prstGeom prst="ellipse">
            <a:avLst/>
          </a:prstGeom>
          <a:solidFill>
            <a:schemeClr val="tx1">
              <a:lumMod val="95000"/>
              <a:lumOff val="5000"/>
              <a:alpha val="70000"/>
            </a:schemeClr>
          </a:solidFill>
          <a:ln w="63500" cap="flat">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Profile Photo</a:t>
            </a:r>
          </a:p>
        </p:txBody>
      </p:sp>
      <p:sp>
        <p:nvSpPr>
          <p:cNvPr id="39" name="Text Placeholder 8">
            <a:extLst>
              <a:ext uri="{FF2B5EF4-FFF2-40B4-BE49-F238E27FC236}">
                <a16:creationId xmlns:a16="http://schemas.microsoft.com/office/drawing/2014/main" id="{A975B89D-7E01-4CB2-ABC7-5CFAB076441A}"/>
              </a:ext>
            </a:extLst>
          </p:cNvPr>
          <p:cNvSpPr>
            <a:spLocks noGrp="1"/>
          </p:cNvSpPr>
          <p:nvPr>
            <p:ph type="body" sz="quarter" idx="15" hasCustomPrompt="1"/>
          </p:nvPr>
        </p:nvSpPr>
        <p:spPr>
          <a:xfrm>
            <a:off x="601200" y="3557684"/>
            <a:ext cx="2830441" cy="395805"/>
          </a:xfrm>
        </p:spPr>
        <p:txBody>
          <a:bodyPr anchor="b"/>
          <a:lstStyle>
            <a:lvl1pPr marL="0" indent="0" algn="l">
              <a:buFont typeface="Arial" panose="020B0604020202020204" pitchFamily="34" charset="0"/>
              <a:buNone/>
              <a:defRPr sz="2400"/>
            </a:lvl1pPr>
          </a:lstStyle>
          <a:p>
            <a:pPr lvl="0"/>
            <a:r>
              <a:rPr lang="en-US" noProof="0"/>
              <a:t>Name</a:t>
            </a:r>
          </a:p>
        </p:txBody>
      </p:sp>
      <p:sp>
        <p:nvSpPr>
          <p:cNvPr id="42" name="Text Placeholder 10">
            <a:extLst>
              <a:ext uri="{FF2B5EF4-FFF2-40B4-BE49-F238E27FC236}">
                <a16:creationId xmlns:a16="http://schemas.microsoft.com/office/drawing/2014/main" id="{A4230AA3-993A-4092-A471-053453DEF31B}"/>
              </a:ext>
            </a:extLst>
          </p:cNvPr>
          <p:cNvSpPr>
            <a:spLocks noGrp="1"/>
          </p:cNvSpPr>
          <p:nvPr>
            <p:ph type="body" sz="quarter" idx="16" hasCustomPrompt="1"/>
          </p:nvPr>
        </p:nvSpPr>
        <p:spPr>
          <a:xfrm>
            <a:off x="601200" y="4452773"/>
            <a:ext cx="2830441" cy="1250615"/>
          </a:xfrm>
        </p:spPr>
        <p:txBody>
          <a:bodyPr/>
          <a:lstStyle>
            <a:lvl1pPr marL="0" indent="0" algn="l">
              <a:buNone/>
              <a:defRPr sz="1400">
                <a:solidFill>
                  <a:schemeClr val="tx1">
                    <a:lumMod val="50000"/>
                    <a:lumOff val="50000"/>
                  </a:schemeClr>
                </a:solidFill>
              </a:defRPr>
            </a:lvl1pPr>
          </a:lstStyle>
          <a:p>
            <a:pPr lvl="0"/>
            <a:r>
              <a:rPr lang="en-US" noProof="0"/>
              <a:t>Short Bio</a:t>
            </a:r>
          </a:p>
        </p:txBody>
      </p:sp>
      <p:sp>
        <p:nvSpPr>
          <p:cNvPr id="43" name="Text Placeholder 8">
            <a:extLst>
              <a:ext uri="{FF2B5EF4-FFF2-40B4-BE49-F238E27FC236}">
                <a16:creationId xmlns:a16="http://schemas.microsoft.com/office/drawing/2014/main" id="{91052B18-094B-44AE-B97A-C724CAB4A96B}"/>
              </a:ext>
            </a:extLst>
          </p:cNvPr>
          <p:cNvSpPr>
            <a:spLocks noGrp="1"/>
          </p:cNvSpPr>
          <p:nvPr>
            <p:ph type="body" sz="quarter" idx="33" hasCustomPrompt="1"/>
          </p:nvPr>
        </p:nvSpPr>
        <p:spPr>
          <a:xfrm>
            <a:off x="601200" y="4082173"/>
            <a:ext cx="2830441" cy="245885"/>
          </a:xfrm>
        </p:spPr>
        <p:txBody>
          <a:bodyPr/>
          <a:lstStyle>
            <a:lvl1pPr marL="0" indent="0" algn="l">
              <a:buFont typeface="Arial" panose="020B0604020202020204" pitchFamily="34" charset="0"/>
              <a:buNone/>
              <a:defRPr sz="1400">
                <a:solidFill>
                  <a:schemeClr val="bg1">
                    <a:lumMod val="50000"/>
                  </a:schemeClr>
                </a:solidFill>
              </a:defRPr>
            </a:lvl1pPr>
          </a:lstStyle>
          <a:p>
            <a:pPr lvl="0"/>
            <a:r>
              <a:rPr lang="en-US" noProof="0"/>
              <a:t>Title</a:t>
            </a:r>
          </a:p>
        </p:txBody>
      </p:sp>
      <p:sp>
        <p:nvSpPr>
          <p:cNvPr id="44" name="Picture Placeholder 4">
            <a:extLst>
              <a:ext uri="{FF2B5EF4-FFF2-40B4-BE49-F238E27FC236}">
                <a16:creationId xmlns:a16="http://schemas.microsoft.com/office/drawing/2014/main" id="{45BB7166-E008-49D6-8450-A5312FEF5DA3}"/>
              </a:ext>
            </a:extLst>
          </p:cNvPr>
          <p:cNvSpPr>
            <a:spLocks noGrp="1"/>
          </p:cNvSpPr>
          <p:nvPr>
            <p:ph type="pic" sz="quarter" idx="34" hasCustomPrompt="1"/>
          </p:nvPr>
        </p:nvSpPr>
        <p:spPr>
          <a:xfrm>
            <a:off x="4172997" y="1952049"/>
            <a:ext cx="1476951" cy="1476951"/>
          </a:xfrm>
          <a:prstGeom prst="ellipse">
            <a:avLst/>
          </a:prstGeom>
          <a:solidFill>
            <a:schemeClr val="tx1">
              <a:lumMod val="95000"/>
              <a:lumOff val="5000"/>
              <a:alpha val="70000"/>
            </a:schemeClr>
          </a:solidFill>
          <a:ln w="12700" cap="flat">
            <a:solidFill>
              <a:schemeClr val="bg1"/>
            </a:solidFill>
            <a:miter lim="800000"/>
          </a:ln>
          <a:effectLst>
            <a:glow rad="101600">
              <a:schemeClr val="bg1">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Profile Photo</a:t>
            </a:r>
          </a:p>
        </p:txBody>
      </p:sp>
      <p:sp>
        <p:nvSpPr>
          <p:cNvPr id="45" name="Text Placeholder 8">
            <a:extLst>
              <a:ext uri="{FF2B5EF4-FFF2-40B4-BE49-F238E27FC236}">
                <a16:creationId xmlns:a16="http://schemas.microsoft.com/office/drawing/2014/main" id="{0AE9D0EE-057F-4334-8F2F-646129CE3052}"/>
              </a:ext>
            </a:extLst>
          </p:cNvPr>
          <p:cNvSpPr>
            <a:spLocks noGrp="1"/>
          </p:cNvSpPr>
          <p:nvPr>
            <p:ph type="body" sz="quarter" idx="35" hasCustomPrompt="1"/>
          </p:nvPr>
        </p:nvSpPr>
        <p:spPr>
          <a:xfrm>
            <a:off x="4172997" y="3557684"/>
            <a:ext cx="2830441" cy="395805"/>
          </a:xfrm>
        </p:spPr>
        <p:txBody>
          <a:bodyPr anchor="b"/>
          <a:lstStyle>
            <a:lvl1pPr marL="0" indent="0" algn="l">
              <a:buFont typeface="Arial" panose="020B0604020202020204" pitchFamily="34" charset="0"/>
              <a:buNone/>
              <a:defRPr sz="2400"/>
            </a:lvl1pPr>
          </a:lstStyle>
          <a:p>
            <a:pPr lvl="0"/>
            <a:r>
              <a:rPr lang="en-US" noProof="0"/>
              <a:t>Name</a:t>
            </a:r>
          </a:p>
        </p:txBody>
      </p:sp>
      <p:sp>
        <p:nvSpPr>
          <p:cNvPr id="46" name="Text Placeholder 10">
            <a:extLst>
              <a:ext uri="{FF2B5EF4-FFF2-40B4-BE49-F238E27FC236}">
                <a16:creationId xmlns:a16="http://schemas.microsoft.com/office/drawing/2014/main" id="{63EC5DB9-C6BA-4136-BE69-07558AC30E96}"/>
              </a:ext>
            </a:extLst>
          </p:cNvPr>
          <p:cNvSpPr>
            <a:spLocks noGrp="1"/>
          </p:cNvSpPr>
          <p:nvPr>
            <p:ph type="body" sz="quarter" idx="36" hasCustomPrompt="1"/>
          </p:nvPr>
        </p:nvSpPr>
        <p:spPr>
          <a:xfrm>
            <a:off x="4172997" y="4452773"/>
            <a:ext cx="2830441" cy="1250615"/>
          </a:xfrm>
        </p:spPr>
        <p:txBody>
          <a:bodyPr/>
          <a:lstStyle>
            <a:lvl1pPr marL="0" indent="0" algn="l">
              <a:buNone/>
              <a:defRPr sz="1400">
                <a:solidFill>
                  <a:schemeClr val="tx1">
                    <a:lumMod val="50000"/>
                    <a:lumOff val="50000"/>
                  </a:schemeClr>
                </a:solidFill>
              </a:defRPr>
            </a:lvl1pPr>
          </a:lstStyle>
          <a:p>
            <a:pPr lvl="0"/>
            <a:r>
              <a:rPr lang="en-US" noProof="0"/>
              <a:t>Short Bio</a:t>
            </a:r>
          </a:p>
        </p:txBody>
      </p:sp>
      <p:sp>
        <p:nvSpPr>
          <p:cNvPr id="47" name="Text Placeholder 8">
            <a:extLst>
              <a:ext uri="{FF2B5EF4-FFF2-40B4-BE49-F238E27FC236}">
                <a16:creationId xmlns:a16="http://schemas.microsoft.com/office/drawing/2014/main" id="{99CC3712-4773-4EA8-B93D-6D6062E08631}"/>
              </a:ext>
            </a:extLst>
          </p:cNvPr>
          <p:cNvSpPr>
            <a:spLocks noGrp="1"/>
          </p:cNvSpPr>
          <p:nvPr>
            <p:ph type="body" sz="quarter" idx="37" hasCustomPrompt="1"/>
          </p:nvPr>
        </p:nvSpPr>
        <p:spPr>
          <a:xfrm>
            <a:off x="4172997" y="4082173"/>
            <a:ext cx="2830441" cy="245885"/>
          </a:xfrm>
        </p:spPr>
        <p:txBody>
          <a:bodyPr/>
          <a:lstStyle>
            <a:lvl1pPr marL="0" indent="0" algn="l">
              <a:buFont typeface="Arial" panose="020B0604020202020204" pitchFamily="34" charset="0"/>
              <a:buNone/>
              <a:defRPr sz="1400">
                <a:solidFill>
                  <a:schemeClr val="bg1">
                    <a:lumMod val="50000"/>
                  </a:schemeClr>
                </a:solidFill>
              </a:defRPr>
            </a:lvl1pPr>
          </a:lstStyle>
          <a:p>
            <a:pPr lvl="0"/>
            <a:r>
              <a:rPr lang="en-US" noProof="0"/>
              <a:t>Title</a:t>
            </a:r>
          </a:p>
        </p:txBody>
      </p:sp>
      <p:sp>
        <p:nvSpPr>
          <p:cNvPr id="48" name="Picture Placeholder 4">
            <a:extLst>
              <a:ext uri="{FF2B5EF4-FFF2-40B4-BE49-F238E27FC236}">
                <a16:creationId xmlns:a16="http://schemas.microsoft.com/office/drawing/2014/main" id="{B8CCF0D9-2E35-46E1-9212-1B3509896D23}"/>
              </a:ext>
            </a:extLst>
          </p:cNvPr>
          <p:cNvSpPr>
            <a:spLocks noGrp="1"/>
          </p:cNvSpPr>
          <p:nvPr>
            <p:ph type="pic" sz="quarter" idx="38" hasCustomPrompt="1"/>
          </p:nvPr>
        </p:nvSpPr>
        <p:spPr>
          <a:xfrm>
            <a:off x="7744794" y="1952049"/>
            <a:ext cx="1476951" cy="1476951"/>
          </a:xfrm>
          <a:prstGeom prst="ellipse">
            <a:avLst/>
          </a:prstGeom>
          <a:solidFill>
            <a:schemeClr val="tx1">
              <a:lumMod val="95000"/>
              <a:lumOff val="5000"/>
              <a:alpha val="70000"/>
            </a:schemeClr>
          </a:solidFill>
          <a:ln w="107950" cap="flat">
            <a:solidFill>
              <a:schemeClr val="tx1">
                <a:lumMod val="75000"/>
                <a:lumOff val="25000"/>
                <a:alpha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Profile Photo</a:t>
            </a:r>
          </a:p>
        </p:txBody>
      </p:sp>
      <p:sp>
        <p:nvSpPr>
          <p:cNvPr id="49" name="Text Placeholder 8">
            <a:extLst>
              <a:ext uri="{FF2B5EF4-FFF2-40B4-BE49-F238E27FC236}">
                <a16:creationId xmlns:a16="http://schemas.microsoft.com/office/drawing/2014/main" id="{D919871E-8721-4C49-8AB2-C0D348DAFA5B}"/>
              </a:ext>
            </a:extLst>
          </p:cNvPr>
          <p:cNvSpPr>
            <a:spLocks noGrp="1"/>
          </p:cNvSpPr>
          <p:nvPr>
            <p:ph type="body" sz="quarter" idx="39" hasCustomPrompt="1"/>
          </p:nvPr>
        </p:nvSpPr>
        <p:spPr>
          <a:xfrm>
            <a:off x="7744794" y="3557684"/>
            <a:ext cx="2830441" cy="395805"/>
          </a:xfrm>
        </p:spPr>
        <p:txBody>
          <a:bodyPr anchor="b"/>
          <a:lstStyle>
            <a:lvl1pPr marL="0" indent="0" algn="l">
              <a:buFont typeface="Arial" panose="020B0604020202020204" pitchFamily="34" charset="0"/>
              <a:buNone/>
              <a:defRPr sz="2400"/>
            </a:lvl1pPr>
          </a:lstStyle>
          <a:p>
            <a:pPr lvl="0"/>
            <a:r>
              <a:rPr lang="en-US" noProof="0"/>
              <a:t>Name</a:t>
            </a:r>
          </a:p>
        </p:txBody>
      </p:sp>
      <p:sp>
        <p:nvSpPr>
          <p:cNvPr id="50" name="Text Placeholder 10">
            <a:extLst>
              <a:ext uri="{FF2B5EF4-FFF2-40B4-BE49-F238E27FC236}">
                <a16:creationId xmlns:a16="http://schemas.microsoft.com/office/drawing/2014/main" id="{7D780DEF-5C9E-4113-965F-1F5355E35E52}"/>
              </a:ext>
            </a:extLst>
          </p:cNvPr>
          <p:cNvSpPr>
            <a:spLocks noGrp="1"/>
          </p:cNvSpPr>
          <p:nvPr>
            <p:ph type="body" sz="quarter" idx="40" hasCustomPrompt="1"/>
          </p:nvPr>
        </p:nvSpPr>
        <p:spPr>
          <a:xfrm>
            <a:off x="7744794" y="4452773"/>
            <a:ext cx="2830441" cy="1250615"/>
          </a:xfrm>
        </p:spPr>
        <p:txBody>
          <a:bodyPr/>
          <a:lstStyle>
            <a:lvl1pPr marL="0" indent="0" algn="l">
              <a:buNone/>
              <a:defRPr sz="1400">
                <a:solidFill>
                  <a:schemeClr val="tx1">
                    <a:lumMod val="50000"/>
                    <a:lumOff val="50000"/>
                  </a:schemeClr>
                </a:solidFill>
              </a:defRPr>
            </a:lvl1pPr>
          </a:lstStyle>
          <a:p>
            <a:pPr lvl="0"/>
            <a:r>
              <a:rPr lang="en-US" noProof="0"/>
              <a:t>Short Bio</a:t>
            </a:r>
          </a:p>
        </p:txBody>
      </p:sp>
      <p:sp>
        <p:nvSpPr>
          <p:cNvPr id="51" name="Text Placeholder 8">
            <a:extLst>
              <a:ext uri="{FF2B5EF4-FFF2-40B4-BE49-F238E27FC236}">
                <a16:creationId xmlns:a16="http://schemas.microsoft.com/office/drawing/2014/main" id="{3BC28981-C986-493A-8659-FAE5C4402348}"/>
              </a:ext>
            </a:extLst>
          </p:cNvPr>
          <p:cNvSpPr>
            <a:spLocks noGrp="1"/>
          </p:cNvSpPr>
          <p:nvPr>
            <p:ph type="body" sz="quarter" idx="41" hasCustomPrompt="1"/>
          </p:nvPr>
        </p:nvSpPr>
        <p:spPr>
          <a:xfrm>
            <a:off x="7744794" y="4082173"/>
            <a:ext cx="2830441" cy="245885"/>
          </a:xfrm>
        </p:spPr>
        <p:txBody>
          <a:bodyPr/>
          <a:lstStyle>
            <a:lvl1pPr marL="0" indent="0" algn="l">
              <a:buFont typeface="Arial" panose="020B0604020202020204" pitchFamily="34" charset="0"/>
              <a:buNone/>
              <a:defRPr sz="1400">
                <a:solidFill>
                  <a:schemeClr val="bg1">
                    <a:lumMod val="50000"/>
                  </a:schemeClr>
                </a:solidFill>
              </a:defRPr>
            </a:lvl1pPr>
          </a:lstStyle>
          <a:p>
            <a:pPr lvl="0"/>
            <a:r>
              <a:rPr lang="en-US" noProof="0"/>
              <a:t>Title</a:t>
            </a:r>
          </a:p>
        </p:txBody>
      </p:sp>
      <p:sp>
        <p:nvSpPr>
          <p:cNvPr id="4" name="Title 3">
            <a:extLst>
              <a:ext uri="{FF2B5EF4-FFF2-40B4-BE49-F238E27FC236}">
                <a16:creationId xmlns:a16="http://schemas.microsoft.com/office/drawing/2014/main" id="{8A4988E9-7A39-4529-8C9C-2B5DB99D3311}"/>
              </a:ext>
            </a:extLst>
          </p:cNvPr>
          <p:cNvSpPr>
            <a:spLocks noGrp="1"/>
          </p:cNvSpPr>
          <p:nvPr>
            <p:ph type="title"/>
          </p:nvPr>
        </p:nvSpPr>
        <p:spPr>
          <a:xfrm>
            <a:off x="601682" y="432000"/>
            <a:ext cx="9973553" cy="432000"/>
          </a:xfrm>
        </p:spPr>
        <p:txBody>
          <a:bodyPr/>
          <a:lstStyle/>
          <a:p>
            <a:r>
              <a:rPr lang="en-US" noProof="0"/>
              <a:t>Click to edit Master title style</a:t>
            </a:r>
          </a:p>
        </p:txBody>
      </p:sp>
      <p:sp>
        <p:nvSpPr>
          <p:cNvPr id="6" name="Footer Placeholder 5">
            <a:extLst>
              <a:ext uri="{FF2B5EF4-FFF2-40B4-BE49-F238E27FC236}">
                <a16:creationId xmlns:a16="http://schemas.microsoft.com/office/drawing/2014/main" id="{7EBF9ED8-9A9C-443A-BA3F-560FC1AF9653}"/>
              </a:ext>
            </a:extLst>
          </p:cNvPr>
          <p:cNvSpPr>
            <a:spLocks noGrp="1"/>
          </p:cNvSpPr>
          <p:nvPr>
            <p:ph type="ftr" sz="quarter" idx="42"/>
          </p:nvPr>
        </p:nvSpPr>
        <p:spPr/>
        <p:txBody>
          <a:bodyPr/>
          <a:lstStyle/>
          <a:p>
            <a:r>
              <a:rPr lang="en-US" noProof="0" dirty="0"/>
              <a:t>Add a footer</a:t>
            </a:r>
          </a:p>
        </p:txBody>
      </p:sp>
      <p:sp>
        <p:nvSpPr>
          <p:cNvPr id="7" name="Slide Number Placeholder 6">
            <a:extLst>
              <a:ext uri="{FF2B5EF4-FFF2-40B4-BE49-F238E27FC236}">
                <a16:creationId xmlns:a16="http://schemas.microsoft.com/office/drawing/2014/main" id="{61F118C2-75B3-4BD8-82FE-6B58FA497537}"/>
              </a:ext>
            </a:extLst>
          </p:cNvPr>
          <p:cNvSpPr>
            <a:spLocks noGrp="1"/>
          </p:cNvSpPr>
          <p:nvPr>
            <p:ph type="sldNum" sz="quarter" idx="43"/>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21" name="Text Placeholder 4">
            <a:extLst>
              <a:ext uri="{FF2B5EF4-FFF2-40B4-BE49-F238E27FC236}">
                <a16:creationId xmlns:a16="http://schemas.microsoft.com/office/drawing/2014/main" id="{E5815719-95C6-4247-B73D-C26587602667}"/>
              </a:ext>
            </a:extLst>
          </p:cNvPr>
          <p:cNvSpPr>
            <a:spLocks noGrp="1"/>
          </p:cNvSpPr>
          <p:nvPr>
            <p:ph type="body" sz="quarter" idx="13" hasCustomPrompt="1"/>
          </p:nvPr>
        </p:nvSpPr>
        <p:spPr>
          <a:xfrm>
            <a:off x="601682" y="1008000"/>
            <a:ext cx="9974243"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Tree>
    <p:extLst>
      <p:ext uri="{BB962C8B-B14F-4D97-AF65-F5344CB8AC3E}">
        <p14:creationId xmlns:p14="http://schemas.microsoft.com/office/powerpoint/2010/main" val="32126431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am 6 Member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52B871F-F800-4B02-8408-FF5D438CFEC4}"/>
              </a:ext>
            </a:extLst>
          </p:cNvPr>
          <p:cNvSpPr>
            <a:spLocks noGrp="1"/>
          </p:cNvSpPr>
          <p:nvPr>
            <p:ph type="body" sz="quarter" idx="13" hasCustomPrompt="1"/>
          </p:nvPr>
        </p:nvSpPr>
        <p:spPr>
          <a:xfrm>
            <a:off x="601682" y="1008000"/>
            <a:ext cx="9974243"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28" name="Picture Placeholder 15">
            <a:extLst>
              <a:ext uri="{FF2B5EF4-FFF2-40B4-BE49-F238E27FC236}">
                <a16:creationId xmlns:a16="http://schemas.microsoft.com/office/drawing/2014/main" id="{12424001-B070-42CA-89F1-75B99FC8EDEF}"/>
              </a:ext>
            </a:extLst>
          </p:cNvPr>
          <p:cNvSpPr>
            <a:spLocks noGrp="1"/>
          </p:cNvSpPr>
          <p:nvPr>
            <p:ph type="pic" sz="quarter" idx="41" hasCustomPrompt="1"/>
          </p:nvPr>
        </p:nvSpPr>
        <p:spPr>
          <a:xfrm>
            <a:off x="624882" y="2256300"/>
            <a:ext cx="1217130" cy="1217130"/>
          </a:xfrm>
          <a:prstGeom prst="ellipse">
            <a:avLst/>
          </a:prstGeom>
          <a:solidFill>
            <a:schemeClr val="tx1">
              <a:lumMod val="95000"/>
              <a:lumOff val="5000"/>
              <a:alpha val="70000"/>
            </a:schemeClr>
          </a:solidFill>
          <a:ln w="63500" cap="flat">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lvl1pPr marL="0" indent="0" algn="l">
              <a:buNone/>
              <a:defRPr lang="en-ZA" sz="1100" i="1" dirty="0">
                <a:solidFill>
                  <a:schemeClr val="tx1">
                    <a:lumMod val="65000"/>
                    <a:lumOff val="35000"/>
                  </a:schemeClr>
                </a:solidFill>
                <a:latin typeface="+mn-lt"/>
                <a:cs typeface="Times New Roman" panose="02020603050405020304" pitchFamily="18" charset="0"/>
              </a:defRPr>
            </a:lvl1pPr>
          </a:lstStyle>
          <a:p>
            <a:pPr marL="266700" lvl="0" indent="-266700" algn="ctr"/>
            <a:r>
              <a:rPr lang="en-US" noProof="0" dirty="0"/>
              <a:t>Profile Photo</a:t>
            </a:r>
          </a:p>
        </p:txBody>
      </p:sp>
      <p:sp>
        <p:nvSpPr>
          <p:cNvPr id="18" name="Text Placeholder 8">
            <a:extLst>
              <a:ext uri="{FF2B5EF4-FFF2-40B4-BE49-F238E27FC236}">
                <a16:creationId xmlns:a16="http://schemas.microsoft.com/office/drawing/2014/main" id="{CCB83A93-C7AE-47A8-B9E0-8263B17F95ED}"/>
              </a:ext>
            </a:extLst>
          </p:cNvPr>
          <p:cNvSpPr>
            <a:spLocks noGrp="1"/>
          </p:cNvSpPr>
          <p:nvPr>
            <p:ph type="body" sz="quarter" idx="17" hasCustomPrompt="1"/>
          </p:nvPr>
        </p:nvSpPr>
        <p:spPr>
          <a:xfrm>
            <a:off x="1999635" y="2418150"/>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19" name="Text Placeholder 10">
            <a:extLst>
              <a:ext uri="{FF2B5EF4-FFF2-40B4-BE49-F238E27FC236}">
                <a16:creationId xmlns:a16="http://schemas.microsoft.com/office/drawing/2014/main" id="{39B06680-6760-4677-A285-43552615E9EA}"/>
              </a:ext>
            </a:extLst>
          </p:cNvPr>
          <p:cNvSpPr>
            <a:spLocks noGrp="1"/>
          </p:cNvSpPr>
          <p:nvPr>
            <p:ph type="body" sz="quarter" idx="18" hasCustomPrompt="1"/>
          </p:nvPr>
        </p:nvSpPr>
        <p:spPr>
          <a:xfrm>
            <a:off x="2015449" y="3118312"/>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29" name="Picture Placeholder 15">
            <a:extLst>
              <a:ext uri="{FF2B5EF4-FFF2-40B4-BE49-F238E27FC236}">
                <a16:creationId xmlns:a16="http://schemas.microsoft.com/office/drawing/2014/main" id="{06D803D4-7F73-49F7-9CC0-E376C2AB01D5}"/>
              </a:ext>
            </a:extLst>
          </p:cNvPr>
          <p:cNvSpPr>
            <a:spLocks noGrp="1"/>
          </p:cNvSpPr>
          <p:nvPr>
            <p:ph type="pic" sz="quarter" idx="42" hasCustomPrompt="1"/>
          </p:nvPr>
        </p:nvSpPr>
        <p:spPr>
          <a:xfrm>
            <a:off x="4634095" y="2256300"/>
            <a:ext cx="1217130" cy="1217130"/>
          </a:xfrm>
          <a:prstGeom prst="ellipse">
            <a:avLst/>
          </a:prstGeom>
          <a:solidFill>
            <a:schemeClr val="tx1">
              <a:lumMod val="95000"/>
              <a:lumOff val="5000"/>
              <a:alpha val="70000"/>
            </a:schemeClr>
          </a:solidFill>
          <a:ln w="107950" cap="flat">
            <a:solidFill>
              <a:schemeClr val="tx1">
                <a:lumMod val="75000"/>
                <a:lumOff val="25000"/>
                <a:alpha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lvl1pPr>
              <a:defRPr lang="en-ZA" sz="1100" i="1" dirty="0">
                <a:solidFill>
                  <a:schemeClr val="tx1">
                    <a:lumMod val="50000"/>
                    <a:lumOff val="50000"/>
                  </a:schemeClr>
                </a:solidFill>
                <a:latin typeface="+mn-lt"/>
                <a:cs typeface="Times New Roman" panose="02020603050405020304" pitchFamily="18" charset="0"/>
              </a:defRPr>
            </a:lvl1pPr>
          </a:lstStyle>
          <a:p>
            <a:pPr lvl="0" algn="ctr">
              <a:buNone/>
            </a:pPr>
            <a:r>
              <a:rPr lang="en-US" noProof="0" dirty="0"/>
              <a:t>Profile Photo</a:t>
            </a:r>
          </a:p>
        </p:txBody>
      </p:sp>
      <p:sp>
        <p:nvSpPr>
          <p:cNvPr id="36" name="Text Placeholder 8">
            <a:extLst>
              <a:ext uri="{FF2B5EF4-FFF2-40B4-BE49-F238E27FC236}">
                <a16:creationId xmlns:a16="http://schemas.microsoft.com/office/drawing/2014/main" id="{699E3971-F6B4-4373-8EB1-BC6983DD8270}"/>
              </a:ext>
            </a:extLst>
          </p:cNvPr>
          <p:cNvSpPr>
            <a:spLocks noGrp="1"/>
          </p:cNvSpPr>
          <p:nvPr>
            <p:ph type="body" sz="quarter" idx="49" hasCustomPrompt="1"/>
          </p:nvPr>
        </p:nvSpPr>
        <p:spPr>
          <a:xfrm>
            <a:off x="6008849" y="2418150"/>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37" name="Text Placeholder 10">
            <a:extLst>
              <a:ext uri="{FF2B5EF4-FFF2-40B4-BE49-F238E27FC236}">
                <a16:creationId xmlns:a16="http://schemas.microsoft.com/office/drawing/2014/main" id="{3DF8F758-B96D-49B8-83B7-07FA39EFE0AB}"/>
              </a:ext>
            </a:extLst>
          </p:cNvPr>
          <p:cNvSpPr>
            <a:spLocks noGrp="1"/>
          </p:cNvSpPr>
          <p:nvPr>
            <p:ph type="body" sz="quarter" idx="50" hasCustomPrompt="1"/>
          </p:nvPr>
        </p:nvSpPr>
        <p:spPr>
          <a:xfrm>
            <a:off x="6016756" y="3118312"/>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30" name="Picture Placeholder 15">
            <a:extLst>
              <a:ext uri="{FF2B5EF4-FFF2-40B4-BE49-F238E27FC236}">
                <a16:creationId xmlns:a16="http://schemas.microsoft.com/office/drawing/2014/main" id="{55A4F561-30F1-443F-9FFB-05E1EC71524E}"/>
              </a:ext>
            </a:extLst>
          </p:cNvPr>
          <p:cNvSpPr>
            <a:spLocks noGrp="1"/>
          </p:cNvSpPr>
          <p:nvPr>
            <p:ph type="pic" sz="quarter" idx="43" hasCustomPrompt="1"/>
          </p:nvPr>
        </p:nvSpPr>
        <p:spPr>
          <a:xfrm>
            <a:off x="8643308" y="2256300"/>
            <a:ext cx="1217130" cy="1217130"/>
          </a:xfrm>
          <a:prstGeom prst="ellipse">
            <a:avLst/>
          </a:prstGeom>
          <a:solidFill>
            <a:schemeClr val="tx1">
              <a:lumMod val="95000"/>
              <a:lumOff val="5000"/>
              <a:alpha val="70000"/>
            </a:schemeClr>
          </a:solidFill>
          <a:ln w="12700" cap="flat">
            <a:solidFill>
              <a:schemeClr val="bg1"/>
            </a:solidFill>
            <a:miter lim="800000"/>
          </a:ln>
          <a:effectLst>
            <a:glow rad="101600">
              <a:schemeClr val="bg1">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lvl1pPr>
              <a:defRPr lang="en-ZA" sz="1100" i="1" dirty="0">
                <a:solidFill>
                  <a:schemeClr val="tx1">
                    <a:lumMod val="50000"/>
                    <a:lumOff val="50000"/>
                  </a:schemeClr>
                </a:solidFill>
                <a:latin typeface="+mn-lt"/>
                <a:cs typeface="Times New Roman" panose="02020603050405020304" pitchFamily="18" charset="0"/>
              </a:defRPr>
            </a:lvl1pPr>
          </a:lstStyle>
          <a:p>
            <a:pPr lvl="0" algn="ctr">
              <a:buNone/>
            </a:pPr>
            <a:r>
              <a:rPr lang="en-US" noProof="0" dirty="0"/>
              <a:t>Profile Photo</a:t>
            </a:r>
          </a:p>
        </p:txBody>
      </p:sp>
      <p:sp>
        <p:nvSpPr>
          <p:cNvPr id="40" name="Text Placeholder 8">
            <a:extLst>
              <a:ext uri="{FF2B5EF4-FFF2-40B4-BE49-F238E27FC236}">
                <a16:creationId xmlns:a16="http://schemas.microsoft.com/office/drawing/2014/main" id="{DE4E9879-1917-4C45-A8A2-C6A2856F5F24}"/>
              </a:ext>
            </a:extLst>
          </p:cNvPr>
          <p:cNvSpPr>
            <a:spLocks noGrp="1"/>
          </p:cNvSpPr>
          <p:nvPr>
            <p:ph type="body" sz="quarter" idx="51" hasCustomPrompt="1"/>
          </p:nvPr>
        </p:nvSpPr>
        <p:spPr>
          <a:xfrm>
            <a:off x="10018063" y="2418150"/>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41" name="Text Placeholder 10">
            <a:extLst>
              <a:ext uri="{FF2B5EF4-FFF2-40B4-BE49-F238E27FC236}">
                <a16:creationId xmlns:a16="http://schemas.microsoft.com/office/drawing/2014/main" id="{80B361D9-9110-42D7-8F62-08046E843CF1}"/>
              </a:ext>
            </a:extLst>
          </p:cNvPr>
          <p:cNvSpPr>
            <a:spLocks noGrp="1"/>
          </p:cNvSpPr>
          <p:nvPr>
            <p:ph type="body" sz="quarter" idx="52" hasCustomPrompt="1"/>
          </p:nvPr>
        </p:nvSpPr>
        <p:spPr>
          <a:xfrm>
            <a:off x="10018063" y="3118312"/>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54" name="Picture Placeholder 15">
            <a:extLst>
              <a:ext uri="{FF2B5EF4-FFF2-40B4-BE49-F238E27FC236}">
                <a16:creationId xmlns:a16="http://schemas.microsoft.com/office/drawing/2014/main" id="{E9836B2F-D2CC-4A47-A3FE-016E92B80252}"/>
              </a:ext>
            </a:extLst>
          </p:cNvPr>
          <p:cNvSpPr>
            <a:spLocks noGrp="1"/>
          </p:cNvSpPr>
          <p:nvPr>
            <p:ph type="pic" sz="quarter" idx="55" hasCustomPrompt="1"/>
          </p:nvPr>
        </p:nvSpPr>
        <p:spPr>
          <a:xfrm>
            <a:off x="624882" y="4023015"/>
            <a:ext cx="1217130" cy="1217130"/>
          </a:xfrm>
          <a:prstGeom prst="ellipse">
            <a:avLst/>
          </a:prstGeom>
          <a:solidFill>
            <a:schemeClr val="tx1">
              <a:lumMod val="95000"/>
              <a:lumOff val="5000"/>
              <a:alpha val="70000"/>
            </a:schemeClr>
          </a:solidFill>
          <a:ln w="12700" cap="flat">
            <a:solidFill>
              <a:schemeClr val="bg1"/>
            </a:solidFill>
            <a:miter lim="800000"/>
          </a:ln>
          <a:effectLst>
            <a:glow rad="101600">
              <a:schemeClr val="bg1">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lvl1pPr>
              <a:defRPr lang="en-ZA" sz="1100" i="1" dirty="0">
                <a:solidFill>
                  <a:schemeClr val="tx1">
                    <a:lumMod val="50000"/>
                    <a:lumOff val="50000"/>
                  </a:schemeClr>
                </a:solidFill>
                <a:latin typeface="+mn-lt"/>
                <a:cs typeface="Times New Roman" panose="02020603050405020304" pitchFamily="18" charset="0"/>
              </a:defRPr>
            </a:lvl1pPr>
          </a:lstStyle>
          <a:p>
            <a:pPr lvl="0" algn="ctr">
              <a:buNone/>
            </a:pPr>
            <a:r>
              <a:rPr lang="en-US" noProof="0" dirty="0"/>
              <a:t>Profile Photo</a:t>
            </a:r>
          </a:p>
        </p:txBody>
      </p:sp>
      <p:sp>
        <p:nvSpPr>
          <p:cNvPr id="52" name="Text Placeholder 8">
            <a:extLst>
              <a:ext uri="{FF2B5EF4-FFF2-40B4-BE49-F238E27FC236}">
                <a16:creationId xmlns:a16="http://schemas.microsoft.com/office/drawing/2014/main" id="{DF76BDBD-A22E-4EFB-A3D1-749F2F3F7894}"/>
              </a:ext>
            </a:extLst>
          </p:cNvPr>
          <p:cNvSpPr>
            <a:spLocks noGrp="1"/>
          </p:cNvSpPr>
          <p:nvPr>
            <p:ph type="body" sz="quarter" idx="53" hasCustomPrompt="1"/>
          </p:nvPr>
        </p:nvSpPr>
        <p:spPr>
          <a:xfrm>
            <a:off x="1999635" y="4184865"/>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53" name="Text Placeholder 10">
            <a:extLst>
              <a:ext uri="{FF2B5EF4-FFF2-40B4-BE49-F238E27FC236}">
                <a16:creationId xmlns:a16="http://schemas.microsoft.com/office/drawing/2014/main" id="{24F46B22-F83C-498E-920C-FE194F8F2E56}"/>
              </a:ext>
            </a:extLst>
          </p:cNvPr>
          <p:cNvSpPr>
            <a:spLocks noGrp="1"/>
          </p:cNvSpPr>
          <p:nvPr>
            <p:ph type="body" sz="quarter" idx="54" hasCustomPrompt="1"/>
          </p:nvPr>
        </p:nvSpPr>
        <p:spPr>
          <a:xfrm>
            <a:off x="2015449" y="4885027"/>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55" name="Picture Placeholder 15">
            <a:extLst>
              <a:ext uri="{FF2B5EF4-FFF2-40B4-BE49-F238E27FC236}">
                <a16:creationId xmlns:a16="http://schemas.microsoft.com/office/drawing/2014/main" id="{02EC6DDF-472F-47FF-AB50-84DEB99BB340}"/>
              </a:ext>
            </a:extLst>
          </p:cNvPr>
          <p:cNvSpPr>
            <a:spLocks noGrp="1"/>
          </p:cNvSpPr>
          <p:nvPr>
            <p:ph type="pic" sz="quarter" idx="56" hasCustomPrompt="1"/>
          </p:nvPr>
        </p:nvSpPr>
        <p:spPr>
          <a:xfrm>
            <a:off x="4634095" y="4023015"/>
            <a:ext cx="1217130" cy="1217130"/>
          </a:xfrm>
          <a:prstGeom prst="ellipse">
            <a:avLst/>
          </a:prstGeom>
          <a:solidFill>
            <a:schemeClr val="tx1">
              <a:lumMod val="95000"/>
              <a:lumOff val="5000"/>
              <a:alpha val="70000"/>
            </a:schemeClr>
          </a:solidFill>
          <a:ln w="63500" cap="flat">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lvl1pPr marL="0" indent="0" algn="ctr">
              <a:buNone/>
              <a:defRPr lang="en-ZA" sz="1100" i="1">
                <a:solidFill>
                  <a:schemeClr val="tx1">
                    <a:lumMod val="65000"/>
                    <a:lumOff val="35000"/>
                  </a:schemeClr>
                </a:solidFill>
                <a:latin typeface="+mn-lt"/>
                <a:cs typeface="Times New Roman" panose="02020603050405020304" pitchFamily="18" charset="0"/>
              </a:defRPr>
            </a:lvl1pPr>
          </a:lstStyle>
          <a:p>
            <a:pPr marL="266700" lvl="0" indent="-266700" algn="ctr"/>
            <a:r>
              <a:rPr lang="en-US" noProof="0" dirty="0"/>
              <a:t>Profile Photo</a:t>
            </a:r>
          </a:p>
        </p:txBody>
      </p:sp>
      <p:sp>
        <p:nvSpPr>
          <p:cNvPr id="57" name="Text Placeholder 8">
            <a:extLst>
              <a:ext uri="{FF2B5EF4-FFF2-40B4-BE49-F238E27FC236}">
                <a16:creationId xmlns:a16="http://schemas.microsoft.com/office/drawing/2014/main" id="{AF5761D3-6448-4A50-A12B-FA61DEC69082}"/>
              </a:ext>
            </a:extLst>
          </p:cNvPr>
          <p:cNvSpPr>
            <a:spLocks noGrp="1"/>
          </p:cNvSpPr>
          <p:nvPr>
            <p:ph type="body" sz="quarter" idx="58" hasCustomPrompt="1"/>
          </p:nvPr>
        </p:nvSpPr>
        <p:spPr>
          <a:xfrm>
            <a:off x="6008849" y="4184865"/>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58" name="Text Placeholder 10">
            <a:extLst>
              <a:ext uri="{FF2B5EF4-FFF2-40B4-BE49-F238E27FC236}">
                <a16:creationId xmlns:a16="http://schemas.microsoft.com/office/drawing/2014/main" id="{9614D939-F32E-421B-AA15-1AAE280558C2}"/>
              </a:ext>
            </a:extLst>
          </p:cNvPr>
          <p:cNvSpPr>
            <a:spLocks noGrp="1"/>
          </p:cNvSpPr>
          <p:nvPr>
            <p:ph type="body" sz="quarter" idx="59" hasCustomPrompt="1"/>
          </p:nvPr>
        </p:nvSpPr>
        <p:spPr>
          <a:xfrm>
            <a:off x="6016756" y="4885027"/>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56" name="Picture Placeholder 15">
            <a:extLst>
              <a:ext uri="{FF2B5EF4-FFF2-40B4-BE49-F238E27FC236}">
                <a16:creationId xmlns:a16="http://schemas.microsoft.com/office/drawing/2014/main" id="{B6BBF386-2A9D-4CE1-BEA4-F34ECCB54C5B}"/>
              </a:ext>
            </a:extLst>
          </p:cNvPr>
          <p:cNvSpPr>
            <a:spLocks noGrp="1"/>
          </p:cNvSpPr>
          <p:nvPr>
            <p:ph type="pic" sz="quarter" idx="57" hasCustomPrompt="1"/>
          </p:nvPr>
        </p:nvSpPr>
        <p:spPr>
          <a:xfrm>
            <a:off x="8643308" y="4023015"/>
            <a:ext cx="1217130" cy="1217130"/>
          </a:xfrm>
          <a:prstGeom prst="ellipse">
            <a:avLst/>
          </a:prstGeom>
          <a:solidFill>
            <a:schemeClr val="tx1">
              <a:lumMod val="95000"/>
              <a:lumOff val="5000"/>
              <a:alpha val="70000"/>
            </a:schemeClr>
          </a:solidFill>
          <a:ln w="107950" cap="flat">
            <a:solidFill>
              <a:schemeClr val="tx1">
                <a:lumMod val="75000"/>
                <a:lumOff val="25000"/>
                <a:alpha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lvl1pPr>
              <a:defRPr lang="en-ZA" sz="1100" i="1" dirty="0">
                <a:solidFill>
                  <a:schemeClr val="tx1">
                    <a:lumMod val="50000"/>
                    <a:lumOff val="50000"/>
                  </a:schemeClr>
                </a:solidFill>
                <a:latin typeface="+mn-lt"/>
                <a:cs typeface="Times New Roman" panose="02020603050405020304" pitchFamily="18" charset="0"/>
              </a:defRPr>
            </a:lvl1pPr>
          </a:lstStyle>
          <a:p>
            <a:pPr lvl="0" algn="ctr">
              <a:buNone/>
            </a:pPr>
            <a:r>
              <a:rPr lang="en-US" noProof="0" dirty="0"/>
              <a:t>Profile Photo</a:t>
            </a:r>
          </a:p>
        </p:txBody>
      </p:sp>
      <p:sp>
        <p:nvSpPr>
          <p:cNvPr id="59" name="Text Placeholder 8">
            <a:extLst>
              <a:ext uri="{FF2B5EF4-FFF2-40B4-BE49-F238E27FC236}">
                <a16:creationId xmlns:a16="http://schemas.microsoft.com/office/drawing/2014/main" id="{B91087F7-10AB-48EF-BA8D-F8FA69431013}"/>
              </a:ext>
            </a:extLst>
          </p:cNvPr>
          <p:cNvSpPr>
            <a:spLocks noGrp="1"/>
          </p:cNvSpPr>
          <p:nvPr>
            <p:ph type="body" sz="quarter" idx="60" hasCustomPrompt="1"/>
          </p:nvPr>
        </p:nvSpPr>
        <p:spPr>
          <a:xfrm>
            <a:off x="10018063" y="4184865"/>
            <a:ext cx="1572736" cy="656544"/>
          </a:xfrm>
        </p:spPr>
        <p:txBody>
          <a:bodyPr tIns="0" bIns="0" anchor="b"/>
          <a:lstStyle>
            <a:lvl1pPr marL="0" indent="0" algn="l">
              <a:buFont typeface="Arial" panose="020B0604020202020204" pitchFamily="34" charset="0"/>
              <a:buNone/>
              <a:defRPr sz="2400"/>
            </a:lvl1pPr>
          </a:lstStyle>
          <a:p>
            <a:pPr lvl="0"/>
            <a:r>
              <a:rPr lang="en-US" noProof="0"/>
              <a:t>Full Name</a:t>
            </a:r>
          </a:p>
        </p:txBody>
      </p:sp>
      <p:sp>
        <p:nvSpPr>
          <p:cNvPr id="60" name="Text Placeholder 10">
            <a:extLst>
              <a:ext uri="{FF2B5EF4-FFF2-40B4-BE49-F238E27FC236}">
                <a16:creationId xmlns:a16="http://schemas.microsoft.com/office/drawing/2014/main" id="{66D5770C-6F0D-4847-9DCB-025E17E91441}"/>
              </a:ext>
            </a:extLst>
          </p:cNvPr>
          <p:cNvSpPr>
            <a:spLocks noGrp="1"/>
          </p:cNvSpPr>
          <p:nvPr>
            <p:ph type="body" sz="quarter" idx="61" hasCustomPrompt="1"/>
          </p:nvPr>
        </p:nvSpPr>
        <p:spPr>
          <a:xfrm>
            <a:off x="10018063" y="4885027"/>
            <a:ext cx="1572736" cy="355118"/>
          </a:xfrm>
        </p:spPr>
        <p:txBody>
          <a:bodyPr/>
          <a:lstStyle>
            <a:lvl1pPr marL="0" indent="0" algn="l">
              <a:buNone/>
              <a:defRPr sz="1400">
                <a:solidFill>
                  <a:schemeClr val="tx1">
                    <a:lumMod val="50000"/>
                    <a:lumOff val="50000"/>
                  </a:schemeClr>
                </a:solidFill>
              </a:defRPr>
            </a:lvl1pPr>
          </a:lstStyle>
          <a:p>
            <a:pPr lvl="0"/>
            <a:r>
              <a:rPr lang="en-US" noProof="0"/>
              <a:t>Bullet Description</a:t>
            </a:r>
          </a:p>
        </p:txBody>
      </p:sp>
      <p:sp>
        <p:nvSpPr>
          <p:cNvPr id="4" name="Title 3">
            <a:extLst>
              <a:ext uri="{FF2B5EF4-FFF2-40B4-BE49-F238E27FC236}">
                <a16:creationId xmlns:a16="http://schemas.microsoft.com/office/drawing/2014/main" id="{69E86487-436E-4E20-818F-6FE245920CEE}"/>
              </a:ext>
            </a:extLst>
          </p:cNvPr>
          <p:cNvSpPr>
            <a:spLocks noGrp="1"/>
          </p:cNvSpPr>
          <p:nvPr>
            <p:ph type="title"/>
          </p:nvPr>
        </p:nvSpPr>
        <p:spPr/>
        <p:txBody>
          <a:bodyPr/>
          <a:lstStyle/>
          <a:p>
            <a:r>
              <a:rPr lang="en-US" noProof="0"/>
              <a:t>Click to edit Master title style</a:t>
            </a:r>
          </a:p>
        </p:txBody>
      </p:sp>
      <p:sp>
        <p:nvSpPr>
          <p:cNvPr id="6" name="Footer Placeholder 5">
            <a:extLst>
              <a:ext uri="{FF2B5EF4-FFF2-40B4-BE49-F238E27FC236}">
                <a16:creationId xmlns:a16="http://schemas.microsoft.com/office/drawing/2014/main" id="{7EC773E5-5A1D-47F5-A9E8-22ED16ACFB98}"/>
              </a:ext>
            </a:extLst>
          </p:cNvPr>
          <p:cNvSpPr>
            <a:spLocks noGrp="1"/>
          </p:cNvSpPr>
          <p:nvPr>
            <p:ph type="ftr" sz="quarter" idx="62"/>
          </p:nvPr>
        </p:nvSpPr>
        <p:spPr/>
        <p:txBody>
          <a:bodyPr/>
          <a:lstStyle/>
          <a:p>
            <a:r>
              <a:rPr lang="en-US" noProof="0" dirty="0"/>
              <a:t>Add a footer</a:t>
            </a:r>
          </a:p>
        </p:txBody>
      </p:sp>
      <p:sp>
        <p:nvSpPr>
          <p:cNvPr id="7" name="Slide Number Placeholder 6">
            <a:extLst>
              <a:ext uri="{FF2B5EF4-FFF2-40B4-BE49-F238E27FC236}">
                <a16:creationId xmlns:a16="http://schemas.microsoft.com/office/drawing/2014/main" id="{86BC18B1-2A69-45F2-9E64-4039A1621DF4}"/>
              </a:ext>
            </a:extLst>
          </p:cNvPr>
          <p:cNvSpPr>
            <a:spLocks noGrp="1"/>
          </p:cNvSpPr>
          <p:nvPr>
            <p:ph type="sldNum" sz="quarter" idx="63"/>
          </p:nvPr>
        </p:nvSpPr>
        <p:spPr/>
        <p:txBody>
          <a:bodyPr/>
          <a:lstStyle/>
          <a:p>
            <a:r>
              <a:rPr lang="en-US" noProof="0" dirty="0"/>
              <a:t>page </a:t>
            </a:r>
            <a:fld id="{19B51A1E-902D-48AF-9020-955120F399B6}" type="slidenum">
              <a:rPr lang="en-US" b="1" i="1" noProof="0" smtClean="0"/>
              <a:pPr/>
              <a:t>‹#›</a:t>
            </a:fld>
            <a:endParaRPr lang="en-US" b="1" i="1" noProof="0" dirty="0"/>
          </a:p>
        </p:txBody>
      </p:sp>
    </p:spTree>
    <p:extLst>
      <p:ext uri="{BB962C8B-B14F-4D97-AF65-F5344CB8AC3E}">
        <p14:creationId xmlns:p14="http://schemas.microsoft.com/office/powerpoint/2010/main" val="32128930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solidFill>
          <a:schemeClr val="tx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AB17F09-2FB8-477A-B617-7C7DF00E790D}"/>
              </a:ext>
            </a:extLst>
          </p:cNvPr>
          <p:cNvSpPr/>
          <p:nvPr userDrawn="1"/>
        </p:nvSpPr>
        <p:spPr>
          <a:xfrm>
            <a:off x="0" y="6550320"/>
            <a:ext cx="12192000" cy="153840"/>
          </a:xfrm>
          <a:prstGeom prst="rect">
            <a:avLst/>
          </a:prstGeom>
          <a:gradFill flip="none" rotWithShape="1">
            <a:gsLst>
              <a:gs pos="40000">
                <a:schemeClr val="bg1">
                  <a:alpha val="0"/>
                </a:schemeClr>
              </a:gs>
              <a:gs pos="100000">
                <a:schemeClr val="bg1">
                  <a:alpha val="3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5766666C-26CB-43F7-98BE-26169B9B534F}"/>
              </a:ext>
            </a:extLst>
          </p:cNvPr>
          <p:cNvSpPr/>
          <p:nvPr userDrawn="1"/>
        </p:nvSpPr>
        <p:spPr>
          <a:xfrm>
            <a:off x="-1" y="6704160"/>
            <a:ext cx="12192000" cy="15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Rectangle 19" title="Overlay Graphic">
            <a:extLst>
              <a:ext uri="{FF2B5EF4-FFF2-40B4-BE49-F238E27FC236}">
                <a16:creationId xmlns:a16="http://schemas.microsoft.com/office/drawing/2014/main" id="{1FE4E1AC-B5B2-4E9A-91BE-8FD5C03079FD}"/>
              </a:ext>
            </a:extLst>
          </p:cNvPr>
          <p:cNvSpPr/>
          <p:nvPr userDrawn="1"/>
        </p:nvSpPr>
        <p:spPr bwMode="ltGray">
          <a:xfrm>
            <a:off x="6894288" y="2378066"/>
            <a:ext cx="5008820" cy="4382304"/>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Rectangle 20" title="Overlay Graphic">
            <a:extLst>
              <a:ext uri="{FF2B5EF4-FFF2-40B4-BE49-F238E27FC236}">
                <a16:creationId xmlns:a16="http://schemas.microsoft.com/office/drawing/2014/main" id="{F99B621E-651C-4C89-A9C4-28A012B85846}"/>
              </a:ext>
            </a:extLst>
          </p:cNvPr>
          <p:cNvSpPr/>
          <p:nvPr userDrawn="1"/>
        </p:nvSpPr>
        <p:spPr bwMode="ltGray">
          <a:xfrm>
            <a:off x="6894288" y="210465"/>
            <a:ext cx="5008820" cy="2167601"/>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2" name="Straight Connector 21">
            <a:extLst>
              <a:ext uri="{FF2B5EF4-FFF2-40B4-BE49-F238E27FC236}">
                <a16:creationId xmlns:a16="http://schemas.microsoft.com/office/drawing/2014/main" id="{E6CBB339-4EA4-4FD1-9BB3-701EE80B5088}"/>
              </a:ext>
            </a:extLst>
          </p:cNvPr>
          <p:cNvCxnSpPr>
            <a:cxnSpLocks/>
          </p:cNvCxnSpPr>
          <p:nvPr userDrawn="1"/>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530CE77-54B1-4849-AFD3-A4118B3B1380}"/>
              </a:ext>
            </a:extLst>
          </p:cNvPr>
          <p:cNvCxnSpPr>
            <a:cxnSpLocks/>
          </p:cNvCxnSpPr>
          <p:nvPr userDrawn="1"/>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970E0FA-1A52-40A2-A249-316F9C37CA42}"/>
              </a:ext>
            </a:extLst>
          </p:cNvPr>
          <p:cNvSpPr>
            <a:spLocks noGrp="1"/>
          </p:cNvSpPr>
          <p:nvPr>
            <p:ph type="ctrTitle" hasCustomPrompt="1"/>
          </p:nvPr>
        </p:nvSpPr>
        <p:spPr>
          <a:xfrm>
            <a:off x="7162799" y="2644738"/>
            <a:ext cx="4456700" cy="2167600"/>
          </a:xfrm>
        </p:spPr>
        <p:txBody>
          <a:bodyPr anchor="b"/>
          <a:lstStyle>
            <a:lvl1pPr marL="0" algn="r" defTabSz="914400" rtl="0" eaLnBrk="1" latinLnBrk="0" hangingPunct="1">
              <a:lnSpc>
                <a:spcPct val="90000"/>
              </a:lnSpc>
              <a:spcBef>
                <a:spcPct val="0"/>
              </a:spcBef>
              <a:buNone/>
              <a:defRPr lang="en-ZA" sz="8000" b="1" kern="1200" cap="all" spc="-150" baseline="0" dirty="0">
                <a:solidFill>
                  <a:schemeClr val="bg1"/>
                </a:solidFill>
                <a:latin typeface="+mj-lt"/>
                <a:ea typeface="+mj-ea"/>
                <a:cs typeface="+mj-cs"/>
              </a:defRPr>
            </a:lvl1pPr>
          </a:lstStyle>
          <a:p>
            <a:r>
              <a:rPr lang="en-US" noProof="0"/>
              <a:t>Thank </a:t>
            </a:r>
            <a:br>
              <a:rPr lang="en-US" noProof="0"/>
            </a:br>
            <a:r>
              <a:rPr lang="en-US" noProof="0"/>
              <a:t>YOU</a:t>
            </a:r>
          </a:p>
        </p:txBody>
      </p:sp>
      <p:pic>
        <p:nvPicPr>
          <p:cNvPr id="10" name="Picture 9">
            <a:extLst>
              <a:ext uri="{FF2B5EF4-FFF2-40B4-BE49-F238E27FC236}">
                <a16:creationId xmlns:a16="http://schemas.microsoft.com/office/drawing/2014/main" id="{22CF4172-29E1-4D30-904A-8BD5113C18A0}"/>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272644" y="580702"/>
            <a:ext cx="1346855" cy="519653"/>
          </a:xfrm>
          <a:prstGeom prst="rect">
            <a:avLst/>
          </a:prstGeom>
        </p:spPr>
      </p:pic>
      <p:cxnSp>
        <p:nvCxnSpPr>
          <p:cNvPr id="25" name="Straight Connector 24">
            <a:extLst>
              <a:ext uri="{FF2B5EF4-FFF2-40B4-BE49-F238E27FC236}">
                <a16:creationId xmlns:a16="http://schemas.microsoft.com/office/drawing/2014/main" id="{719794C5-08DF-4384-90C5-733845C8C7D9}"/>
              </a:ext>
            </a:extLst>
          </p:cNvPr>
          <p:cNvCxnSpPr>
            <a:cxnSpLocks/>
          </p:cNvCxnSpPr>
          <p:nvPr userDrawn="1"/>
        </p:nvCxnSpPr>
        <p:spPr>
          <a:xfrm>
            <a:off x="689428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17" name="Subtitle 2">
            <a:extLst>
              <a:ext uri="{FF2B5EF4-FFF2-40B4-BE49-F238E27FC236}">
                <a16:creationId xmlns:a16="http://schemas.microsoft.com/office/drawing/2014/main" id="{3BCBEEC5-D921-4710-B8FF-692DAB4797FF}"/>
              </a:ext>
            </a:extLst>
          </p:cNvPr>
          <p:cNvSpPr>
            <a:spLocks noGrp="1"/>
          </p:cNvSpPr>
          <p:nvPr>
            <p:ph type="subTitle" idx="1" hasCustomPrompt="1"/>
          </p:nvPr>
        </p:nvSpPr>
        <p:spPr>
          <a:xfrm>
            <a:off x="7162798" y="5025053"/>
            <a:ext cx="4123927" cy="271807"/>
          </a:xfrm>
        </p:spPr>
        <p:txBody>
          <a:bodyPr/>
          <a:lstStyle>
            <a:lvl1pPr marL="0" indent="0" algn="r">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Full Name</a:t>
            </a:r>
          </a:p>
        </p:txBody>
      </p:sp>
      <p:sp>
        <p:nvSpPr>
          <p:cNvPr id="18" name="Text Placeholder 4">
            <a:extLst>
              <a:ext uri="{FF2B5EF4-FFF2-40B4-BE49-F238E27FC236}">
                <a16:creationId xmlns:a16="http://schemas.microsoft.com/office/drawing/2014/main" id="{DB91AC62-3ECA-4CD6-9D68-BD76E467EDB5}"/>
              </a:ext>
            </a:extLst>
          </p:cNvPr>
          <p:cNvSpPr>
            <a:spLocks noGrp="1"/>
          </p:cNvSpPr>
          <p:nvPr>
            <p:ph type="body" sz="quarter" idx="15" hasCustomPrompt="1"/>
          </p:nvPr>
        </p:nvSpPr>
        <p:spPr>
          <a:xfrm>
            <a:off x="7162798" y="5431223"/>
            <a:ext cx="4123927" cy="252000"/>
          </a:xfrm>
        </p:spPr>
        <p:txBody>
          <a:bodyPr/>
          <a:lstStyle>
            <a:lvl1pPr marL="0" indent="0" algn="r">
              <a:buNone/>
              <a:defRPr sz="1600">
                <a:solidFill>
                  <a:schemeClr val="bg1"/>
                </a:solidFill>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Phone</a:t>
            </a:r>
          </a:p>
        </p:txBody>
      </p:sp>
      <p:sp>
        <p:nvSpPr>
          <p:cNvPr id="19" name="Text Placeholder 10">
            <a:extLst>
              <a:ext uri="{FF2B5EF4-FFF2-40B4-BE49-F238E27FC236}">
                <a16:creationId xmlns:a16="http://schemas.microsoft.com/office/drawing/2014/main" id="{ADDC2574-9CF3-4678-9FEE-004CF6F47033}"/>
              </a:ext>
            </a:extLst>
          </p:cNvPr>
          <p:cNvSpPr>
            <a:spLocks noGrp="1"/>
          </p:cNvSpPr>
          <p:nvPr>
            <p:ph type="body" sz="quarter" idx="16" hasCustomPrompt="1"/>
          </p:nvPr>
        </p:nvSpPr>
        <p:spPr>
          <a:xfrm>
            <a:off x="7162798" y="5817586"/>
            <a:ext cx="4123927" cy="252000"/>
          </a:xfrm>
        </p:spPr>
        <p:txBody>
          <a:bodyPr/>
          <a:lstStyle>
            <a:lvl1pPr marL="0" indent="0" algn="r">
              <a:buNone/>
              <a:defRPr sz="1600">
                <a:solidFill>
                  <a:schemeClr val="bg1"/>
                </a:solidFill>
              </a:defRPr>
            </a:lvl1pPr>
          </a:lstStyle>
          <a:p>
            <a:pPr lvl="0"/>
            <a:r>
              <a:rPr lang="en-US" noProof="0"/>
              <a:t>Email</a:t>
            </a:r>
          </a:p>
        </p:txBody>
      </p:sp>
      <p:sp>
        <p:nvSpPr>
          <p:cNvPr id="24" name="Text Placeholder 15">
            <a:extLst>
              <a:ext uri="{FF2B5EF4-FFF2-40B4-BE49-F238E27FC236}">
                <a16:creationId xmlns:a16="http://schemas.microsoft.com/office/drawing/2014/main" id="{4CC733C3-A907-460A-8AD7-49363E9AAB1C}"/>
              </a:ext>
            </a:extLst>
          </p:cNvPr>
          <p:cNvSpPr>
            <a:spLocks noGrp="1"/>
          </p:cNvSpPr>
          <p:nvPr>
            <p:ph type="body" sz="quarter" idx="17" hasCustomPrompt="1"/>
          </p:nvPr>
        </p:nvSpPr>
        <p:spPr>
          <a:xfrm>
            <a:off x="7163009" y="6203950"/>
            <a:ext cx="4125482" cy="252413"/>
          </a:xfrm>
        </p:spPr>
        <p:txBody>
          <a:bodyPr/>
          <a:lstStyle>
            <a:lvl1pPr marL="0" indent="0" algn="r">
              <a:buNone/>
              <a:defRPr sz="1600">
                <a:solidFill>
                  <a:schemeClr val="bg1"/>
                </a:solidFill>
              </a:defRPr>
            </a:lvl1pPr>
          </a:lstStyle>
          <a:p>
            <a:pPr lvl="0"/>
            <a:r>
              <a:rPr lang="en-US" noProof="0"/>
              <a:t>Website</a:t>
            </a:r>
          </a:p>
        </p:txBody>
      </p:sp>
      <p:sp>
        <p:nvSpPr>
          <p:cNvPr id="16" name="Oval 15">
            <a:extLst>
              <a:ext uri="{FF2B5EF4-FFF2-40B4-BE49-F238E27FC236}">
                <a16:creationId xmlns:a16="http://schemas.microsoft.com/office/drawing/2014/main" id="{883FB367-9560-41D1-B4DB-0D0284D31E3E}"/>
              </a:ext>
            </a:extLst>
          </p:cNvPr>
          <p:cNvSpPr/>
          <p:nvPr userDrawn="1"/>
        </p:nvSpPr>
        <p:spPr>
          <a:xfrm>
            <a:off x="3004667" y="2917733"/>
            <a:ext cx="1022532" cy="1022532"/>
          </a:xfrm>
          <a:prstGeom prst="ellipse">
            <a:avLst/>
          </a:prstGeom>
          <a:no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26" name="Oval 25">
            <a:extLst>
              <a:ext uri="{FF2B5EF4-FFF2-40B4-BE49-F238E27FC236}">
                <a16:creationId xmlns:a16="http://schemas.microsoft.com/office/drawing/2014/main" id="{7765916E-A562-4EC7-BECD-E09320F7CE22}"/>
              </a:ext>
            </a:extLst>
          </p:cNvPr>
          <p:cNvSpPr/>
          <p:nvPr userDrawn="1"/>
        </p:nvSpPr>
        <p:spPr>
          <a:xfrm>
            <a:off x="3477091" y="3390157"/>
            <a:ext cx="77685" cy="77685"/>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Oval 26">
            <a:extLst>
              <a:ext uri="{FF2B5EF4-FFF2-40B4-BE49-F238E27FC236}">
                <a16:creationId xmlns:a16="http://schemas.microsoft.com/office/drawing/2014/main" id="{5F3BE85F-A442-4F7A-B17E-B0AD0A1A5A32}"/>
              </a:ext>
            </a:extLst>
          </p:cNvPr>
          <p:cNvSpPr/>
          <p:nvPr userDrawn="1"/>
        </p:nvSpPr>
        <p:spPr>
          <a:xfrm>
            <a:off x="2176606" y="2068627"/>
            <a:ext cx="2678654" cy="2720745"/>
          </a:xfrm>
          <a:prstGeom prst="ellipse">
            <a:avLst/>
          </a:prstGeom>
          <a:noFill/>
          <a:ln w="111125">
            <a:solidFill>
              <a:schemeClr val="bg1">
                <a:alpha val="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28" name="Oval 27">
            <a:extLst>
              <a:ext uri="{FF2B5EF4-FFF2-40B4-BE49-F238E27FC236}">
                <a16:creationId xmlns:a16="http://schemas.microsoft.com/office/drawing/2014/main" id="{41024262-F018-4B83-BC12-AE595F2BBD39}"/>
              </a:ext>
            </a:extLst>
          </p:cNvPr>
          <p:cNvSpPr/>
          <p:nvPr userDrawn="1"/>
        </p:nvSpPr>
        <p:spPr>
          <a:xfrm>
            <a:off x="3497933" y="2018703"/>
            <a:ext cx="36000" cy="36000"/>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9" name="Oval 28">
            <a:extLst>
              <a:ext uri="{FF2B5EF4-FFF2-40B4-BE49-F238E27FC236}">
                <a16:creationId xmlns:a16="http://schemas.microsoft.com/office/drawing/2014/main" id="{39AA664F-1891-4089-A1EC-D4D78A20D903}"/>
              </a:ext>
            </a:extLst>
          </p:cNvPr>
          <p:cNvSpPr/>
          <p:nvPr userDrawn="1"/>
        </p:nvSpPr>
        <p:spPr>
          <a:xfrm>
            <a:off x="3438860" y="4711087"/>
            <a:ext cx="154147" cy="156570"/>
          </a:xfrm>
          <a:prstGeom prst="ellipse">
            <a:avLst/>
          </a:prstGeom>
          <a:noFill/>
          <a:ln w="3175">
            <a:solidFill>
              <a:schemeClr val="bg1"/>
            </a:solidFill>
          </a:ln>
          <a:effectLst>
            <a:glow rad="1143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cxnSp>
        <p:nvCxnSpPr>
          <p:cNvPr id="30" name="Straight Connector 29">
            <a:extLst>
              <a:ext uri="{FF2B5EF4-FFF2-40B4-BE49-F238E27FC236}">
                <a16:creationId xmlns:a16="http://schemas.microsoft.com/office/drawing/2014/main" id="{C5574B58-F4FB-4017-9DA9-6F879B9007C3}"/>
              </a:ext>
            </a:extLst>
          </p:cNvPr>
          <p:cNvCxnSpPr>
            <a:cxnSpLocks/>
          </p:cNvCxnSpPr>
          <p:nvPr userDrawn="1"/>
        </p:nvCxnSpPr>
        <p:spPr>
          <a:xfrm flipV="1">
            <a:off x="2874362" y="4154407"/>
            <a:ext cx="1269930" cy="1269930"/>
          </a:xfrm>
          <a:prstGeom prst="line">
            <a:avLst/>
          </a:prstGeom>
          <a:ln>
            <a:solidFill>
              <a:schemeClr val="bg2">
                <a:alpha val="3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BCF129E-ECF4-486F-B299-1D7AB5F17351}"/>
              </a:ext>
            </a:extLst>
          </p:cNvPr>
          <p:cNvCxnSpPr>
            <a:cxnSpLocks/>
          </p:cNvCxnSpPr>
          <p:nvPr userDrawn="1"/>
        </p:nvCxnSpPr>
        <p:spPr>
          <a:xfrm flipH="1" flipV="1">
            <a:off x="2874362" y="1401738"/>
            <a:ext cx="1269930" cy="1269930"/>
          </a:xfrm>
          <a:prstGeom prst="line">
            <a:avLst/>
          </a:prstGeom>
          <a:ln>
            <a:solidFill>
              <a:schemeClr val="bg2">
                <a:alpha val="3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20721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0294365-4003-437C-A0F5-524248E374DD}"/>
              </a:ext>
            </a:extLst>
          </p:cNvPr>
          <p:cNvSpPr/>
          <p:nvPr userDrawn="1"/>
        </p:nvSpPr>
        <p:spPr>
          <a:xfrm>
            <a:off x="0" y="6704160"/>
            <a:ext cx="12192000" cy="15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Rectangle 8">
            <a:extLst>
              <a:ext uri="{FF2B5EF4-FFF2-40B4-BE49-F238E27FC236}">
                <a16:creationId xmlns:a16="http://schemas.microsoft.com/office/drawing/2014/main" id="{7EFA281E-522D-4FF3-9C5D-ABFB832C7091}"/>
              </a:ext>
            </a:extLst>
          </p:cNvPr>
          <p:cNvSpPr/>
          <p:nvPr userDrawn="1"/>
        </p:nvSpPr>
        <p:spPr>
          <a:xfrm>
            <a:off x="0" y="6550320"/>
            <a:ext cx="12192000" cy="153840"/>
          </a:xfrm>
          <a:prstGeom prst="rect">
            <a:avLst/>
          </a:prstGeom>
          <a:gradFill flip="none" rotWithShape="1">
            <a:gsLst>
              <a:gs pos="40000">
                <a:schemeClr val="bg1">
                  <a:alpha val="0"/>
                </a:schemeClr>
              </a:gs>
              <a:gs pos="100000">
                <a:schemeClr val="bg1">
                  <a:alpha val="3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Rectangle 22" title="Overlay Graphic">
            <a:extLst>
              <a:ext uri="{FF2B5EF4-FFF2-40B4-BE49-F238E27FC236}">
                <a16:creationId xmlns:a16="http://schemas.microsoft.com/office/drawing/2014/main" id="{91AAC7D0-2F52-4711-BE35-1406E978A9C9}"/>
              </a:ext>
            </a:extLst>
          </p:cNvPr>
          <p:cNvSpPr/>
          <p:nvPr userDrawn="1"/>
        </p:nvSpPr>
        <p:spPr bwMode="ltGray">
          <a:xfrm>
            <a:off x="441325" y="3897168"/>
            <a:ext cx="5877235" cy="2863202"/>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Title 1">
            <a:extLst>
              <a:ext uri="{FF2B5EF4-FFF2-40B4-BE49-F238E27FC236}">
                <a16:creationId xmlns:a16="http://schemas.microsoft.com/office/drawing/2014/main" id="{E5F6BFFB-AC1F-469E-BF67-102C61E468AE}"/>
              </a:ext>
            </a:extLst>
          </p:cNvPr>
          <p:cNvSpPr>
            <a:spLocks noGrp="1"/>
          </p:cNvSpPr>
          <p:nvPr>
            <p:ph type="ctrTitle" hasCustomPrompt="1"/>
          </p:nvPr>
        </p:nvSpPr>
        <p:spPr>
          <a:xfrm>
            <a:off x="758917" y="3907857"/>
            <a:ext cx="5167824" cy="1532849"/>
          </a:xfrm>
        </p:spPr>
        <p:txBody>
          <a:bodyPr anchor="b"/>
          <a:lstStyle>
            <a:lvl1pPr marL="0" algn="r" defTabSz="914400" rtl="0" eaLnBrk="1" latinLnBrk="0" hangingPunct="1">
              <a:lnSpc>
                <a:spcPct val="90000"/>
              </a:lnSpc>
              <a:spcBef>
                <a:spcPct val="0"/>
              </a:spcBef>
              <a:buNone/>
              <a:defRPr lang="en-ZA" sz="4500" b="1" kern="1200" cap="all" spc="-150" baseline="0" dirty="0">
                <a:solidFill>
                  <a:schemeClr val="bg1"/>
                </a:solidFill>
                <a:latin typeface="+mj-lt"/>
                <a:ea typeface="+mj-ea"/>
                <a:cs typeface="+mj-cs"/>
              </a:defRPr>
            </a:lvl1pPr>
          </a:lstStyle>
          <a:p>
            <a:r>
              <a:rPr lang="en-US" noProof="0"/>
              <a:t>Presentation cover option</a:t>
            </a:r>
          </a:p>
        </p:txBody>
      </p:sp>
      <p:sp>
        <p:nvSpPr>
          <p:cNvPr id="25" name="Subtitle 2">
            <a:extLst>
              <a:ext uri="{FF2B5EF4-FFF2-40B4-BE49-F238E27FC236}">
                <a16:creationId xmlns:a16="http://schemas.microsoft.com/office/drawing/2014/main" id="{569475B0-300D-4DAC-9037-4A7165C20127}"/>
              </a:ext>
            </a:extLst>
          </p:cNvPr>
          <p:cNvSpPr>
            <a:spLocks noGrp="1"/>
          </p:cNvSpPr>
          <p:nvPr>
            <p:ph type="subTitle" idx="1"/>
          </p:nvPr>
        </p:nvSpPr>
        <p:spPr>
          <a:xfrm>
            <a:off x="758152" y="5489089"/>
            <a:ext cx="5167824" cy="691666"/>
          </a:xfrm>
        </p:spPr>
        <p:txBody>
          <a:bodyPr/>
          <a:lstStyle>
            <a:lvl1pPr marL="0" indent="0" algn="r">
              <a:buNone/>
              <a:defRPr lang="en-ZA"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26" name="Rectangle 25" title="Overlay Graphic">
            <a:extLst>
              <a:ext uri="{FF2B5EF4-FFF2-40B4-BE49-F238E27FC236}">
                <a16:creationId xmlns:a16="http://schemas.microsoft.com/office/drawing/2014/main" id="{AD6363D5-DBCE-486B-BFAD-F4486CCB439E}"/>
              </a:ext>
            </a:extLst>
          </p:cNvPr>
          <p:cNvSpPr/>
          <p:nvPr userDrawn="1"/>
        </p:nvSpPr>
        <p:spPr bwMode="ltGray">
          <a:xfrm>
            <a:off x="441324" y="210465"/>
            <a:ext cx="5877225" cy="3694783"/>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27" name="Picture 26">
            <a:extLst>
              <a:ext uri="{FF2B5EF4-FFF2-40B4-BE49-F238E27FC236}">
                <a16:creationId xmlns:a16="http://schemas.microsoft.com/office/drawing/2014/main" id="{8ADF6F8F-C843-46C9-BCAE-3A814A33C0F0}"/>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4644589" y="580702"/>
            <a:ext cx="1346855" cy="519653"/>
          </a:xfrm>
          <a:prstGeom prst="rect">
            <a:avLst/>
          </a:prstGeom>
        </p:spPr>
      </p:pic>
      <p:cxnSp>
        <p:nvCxnSpPr>
          <p:cNvPr id="33" name="Straight Connector 32">
            <a:extLst>
              <a:ext uri="{FF2B5EF4-FFF2-40B4-BE49-F238E27FC236}">
                <a16:creationId xmlns:a16="http://schemas.microsoft.com/office/drawing/2014/main" id="{FE3C30B5-B1F5-4F75-B228-FD8CA3FBF33D}"/>
              </a:ext>
            </a:extLst>
          </p:cNvPr>
          <p:cNvCxnSpPr>
            <a:cxnSpLocks/>
          </p:cNvCxnSpPr>
          <p:nvPr userDrawn="1"/>
        </p:nvCxnSpPr>
        <p:spPr>
          <a:xfrm>
            <a:off x="6309035"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1ECDD84-471C-4235-9B29-BC10612DDC1E}"/>
              </a:ext>
            </a:extLst>
          </p:cNvPr>
          <p:cNvCxnSpPr>
            <a:cxnSpLocks/>
          </p:cNvCxnSpPr>
          <p:nvPr userDrawn="1"/>
        </p:nvCxnSpPr>
        <p:spPr>
          <a:xfrm>
            <a:off x="441325"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7832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With Photo">
    <p:bg>
      <p:bgPr>
        <a:solidFill>
          <a:schemeClr val="tx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1354EEE-2DC5-4D1B-9807-25660421A04D}"/>
              </a:ext>
            </a:extLst>
          </p:cNvPr>
          <p:cNvSpPr>
            <a:spLocks noGrp="1"/>
          </p:cNvSpPr>
          <p:nvPr>
            <p:ph type="pic" sz="quarter" idx="10" hasCustomPrompt="1"/>
          </p:nvPr>
        </p:nvSpPr>
        <p:spPr>
          <a:xfrm>
            <a:off x="0" y="0"/>
            <a:ext cx="12192000" cy="6704013"/>
          </a:xfrm>
        </p:spPr>
        <p:txBody>
          <a:bodyPr rIns="396000" anchor="ctr"/>
          <a:lstStyle>
            <a:lvl1pPr marL="0" indent="0" algn="r">
              <a:buNone/>
              <a:defRPr i="1"/>
            </a:lvl1pPr>
          </a:lstStyle>
          <a:p>
            <a:r>
              <a:rPr lang="en-US" noProof="0" dirty="0"/>
              <a:t>Insert or Drag &amp; Drop your Photo</a:t>
            </a:r>
          </a:p>
        </p:txBody>
      </p:sp>
      <p:sp>
        <p:nvSpPr>
          <p:cNvPr id="27" name="Rectangle 26">
            <a:extLst>
              <a:ext uri="{FF2B5EF4-FFF2-40B4-BE49-F238E27FC236}">
                <a16:creationId xmlns:a16="http://schemas.microsoft.com/office/drawing/2014/main" id="{65618A6D-2D01-4E48-A214-E027E1DF2926}"/>
              </a:ext>
            </a:extLst>
          </p:cNvPr>
          <p:cNvSpPr/>
          <p:nvPr userDrawn="1"/>
        </p:nvSpPr>
        <p:spPr>
          <a:xfrm>
            <a:off x="-1" y="6704160"/>
            <a:ext cx="12191999" cy="15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8" name="Rectangle 27">
            <a:extLst>
              <a:ext uri="{FF2B5EF4-FFF2-40B4-BE49-F238E27FC236}">
                <a16:creationId xmlns:a16="http://schemas.microsoft.com/office/drawing/2014/main" id="{6D3A6A3E-8350-4459-B8CC-EAD99A470244}"/>
              </a:ext>
            </a:extLst>
          </p:cNvPr>
          <p:cNvSpPr/>
          <p:nvPr userDrawn="1"/>
        </p:nvSpPr>
        <p:spPr>
          <a:xfrm>
            <a:off x="0" y="6550320"/>
            <a:ext cx="12192000" cy="153840"/>
          </a:xfrm>
          <a:prstGeom prst="rect">
            <a:avLst/>
          </a:prstGeom>
          <a:gradFill flip="none" rotWithShape="1">
            <a:gsLst>
              <a:gs pos="40000">
                <a:schemeClr val="bg1">
                  <a:alpha val="0"/>
                </a:schemeClr>
              </a:gs>
              <a:gs pos="100000">
                <a:schemeClr val="bg1">
                  <a:alpha val="3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title="Overlay Graphic">
            <a:extLst>
              <a:ext uri="{FF2B5EF4-FFF2-40B4-BE49-F238E27FC236}">
                <a16:creationId xmlns:a16="http://schemas.microsoft.com/office/drawing/2014/main" id="{116BA484-94A7-491B-8880-A549E58F3024}"/>
              </a:ext>
            </a:extLst>
          </p:cNvPr>
          <p:cNvSpPr/>
          <p:nvPr userDrawn="1"/>
        </p:nvSpPr>
        <p:spPr bwMode="ltGray">
          <a:xfrm>
            <a:off x="441325" y="3897168"/>
            <a:ext cx="5877235" cy="2863202"/>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758917" y="3907857"/>
            <a:ext cx="5167824" cy="1532849"/>
          </a:xfrm>
        </p:spPr>
        <p:txBody>
          <a:bodyPr anchor="b"/>
          <a:lstStyle>
            <a:lvl1pPr marL="0" algn="r" defTabSz="914400" rtl="0" eaLnBrk="1" latinLnBrk="0" hangingPunct="1">
              <a:lnSpc>
                <a:spcPct val="90000"/>
              </a:lnSpc>
              <a:spcBef>
                <a:spcPct val="0"/>
              </a:spcBef>
              <a:buNone/>
              <a:defRPr lang="en-ZA" sz="4500" b="1" kern="1200" cap="all" spc="-150" baseline="0" dirty="0">
                <a:solidFill>
                  <a:schemeClr val="bg1"/>
                </a:solidFill>
                <a:latin typeface="+mj-lt"/>
                <a:ea typeface="+mj-ea"/>
                <a:cs typeface="+mj-cs"/>
              </a:defRPr>
            </a:lvl1pPr>
          </a:lstStyle>
          <a:p>
            <a:r>
              <a:rPr lang="en-US" noProof="0"/>
              <a:t>Presentation cover option</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58152" y="5489089"/>
            <a:ext cx="5167824" cy="691666"/>
          </a:xfrm>
        </p:spPr>
        <p:txBody>
          <a:bodyPr/>
          <a:lstStyle>
            <a:lvl1pPr marL="0" indent="0" algn="r">
              <a:buNone/>
              <a:defRPr lang="en-ZA"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9" name="Rectangle 8" title="Overlay Graphic">
            <a:extLst>
              <a:ext uri="{FF2B5EF4-FFF2-40B4-BE49-F238E27FC236}">
                <a16:creationId xmlns:a16="http://schemas.microsoft.com/office/drawing/2014/main" id="{C7502B15-7A29-47F1-B4E2-978F0C462B12}"/>
              </a:ext>
            </a:extLst>
          </p:cNvPr>
          <p:cNvSpPr/>
          <p:nvPr userDrawn="1"/>
        </p:nvSpPr>
        <p:spPr bwMode="ltGray">
          <a:xfrm>
            <a:off x="441324" y="210465"/>
            <a:ext cx="5877225" cy="3694783"/>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1" name="Picture 10">
            <a:extLst>
              <a:ext uri="{FF2B5EF4-FFF2-40B4-BE49-F238E27FC236}">
                <a16:creationId xmlns:a16="http://schemas.microsoft.com/office/drawing/2014/main" id="{3EF8196B-825A-4D0A-BFD3-FE474A8D026F}"/>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4644589" y="580702"/>
            <a:ext cx="1346855" cy="519653"/>
          </a:xfrm>
          <a:prstGeom prst="rect">
            <a:avLst/>
          </a:prstGeom>
        </p:spPr>
      </p:pic>
      <p:cxnSp>
        <p:nvCxnSpPr>
          <p:cNvPr id="22" name="Straight Connector 21">
            <a:extLst>
              <a:ext uri="{FF2B5EF4-FFF2-40B4-BE49-F238E27FC236}">
                <a16:creationId xmlns:a16="http://schemas.microsoft.com/office/drawing/2014/main" id="{61788227-A423-4EF0-AD07-12996A738B02}"/>
              </a:ext>
            </a:extLst>
          </p:cNvPr>
          <p:cNvCxnSpPr>
            <a:cxnSpLocks/>
          </p:cNvCxnSpPr>
          <p:nvPr userDrawn="1"/>
        </p:nvCxnSpPr>
        <p:spPr>
          <a:xfrm>
            <a:off x="6309035"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BA9D355-57CC-4CE6-BAD3-D2C3735E3850}"/>
              </a:ext>
            </a:extLst>
          </p:cNvPr>
          <p:cNvCxnSpPr>
            <a:cxnSpLocks/>
          </p:cNvCxnSpPr>
          <p:nvPr userDrawn="1"/>
        </p:nvCxnSpPr>
        <p:spPr>
          <a:xfrm>
            <a:off x="441325"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20" name="Oval 19" descr="Cover Title Graphic (Move me around)">
            <a:extLst>
              <a:ext uri="{FF2B5EF4-FFF2-40B4-BE49-F238E27FC236}">
                <a16:creationId xmlns:a16="http://schemas.microsoft.com/office/drawing/2014/main" id="{22DB2211-43FB-4DED-A78D-B675BA45FB49}"/>
              </a:ext>
            </a:extLst>
          </p:cNvPr>
          <p:cNvSpPr/>
          <p:nvPr userDrawn="1"/>
        </p:nvSpPr>
        <p:spPr>
          <a:xfrm>
            <a:off x="2143138" y="1038995"/>
            <a:ext cx="399819" cy="406102"/>
          </a:xfrm>
          <a:prstGeom prst="ellipse">
            <a:avLst/>
          </a:prstGeom>
          <a:noFill/>
          <a:ln w="3175">
            <a:solidFill>
              <a:schemeClr val="bg1"/>
            </a:solidFill>
          </a:ln>
          <a:effectLst>
            <a:glow rad="1143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grpSp>
        <p:nvGrpSpPr>
          <p:cNvPr id="21" name="Group 20" descr="Cover Title Graphic (Move me around)">
            <a:extLst>
              <a:ext uri="{FF2B5EF4-FFF2-40B4-BE49-F238E27FC236}">
                <a16:creationId xmlns:a16="http://schemas.microsoft.com/office/drawing/2014/main" id="{AD95DECB-9715-4C50-BF9D-619FD8182B17}"/>
              </a:ext>
            </a:extLst>
          </p:cNvPr>
          <p:cNvGrpSpPr/>
          <p:nvPr userDrawn="1"/>
        </p:nvGrpSpPr>
        <p:grpSpPr>
          <a:xfrm>
            <a:off x="3752763" y="2652121"/>
            <a:ext cx="1022532" cy="1022532"/>
            <a:chOff x="3775686" y="2602347"/>
            <a:chExt cx="1022532" cy="1022532"/>
          </a:xfrm>
        </p:grpSpPr>
        <p:sp>
          <p:nvSpPr>
            <p:cNvPr id="23" name="Oval 22">
              <a:extLst>
                <a:ext uri="{FF2B5EF4-FFF2-40B4-BE49-F238E27FC236}">
                  <a16:creationId xmlns:a16="http://schemas.microsoft.com/office/drawing/2014/main" id="{CB44883B-F11E-41B5-9FEB-ED560A239A0E}"/>
                </a:ext>
              </a:extLst>
            </p:cNvPr>
            <p:cNvSpPr/>
            <p:nvPr/>
          </p:nvSpPr>
          <p:spPr>
            <a:xfrm>
              <a:off x="3775686" y="2602347"/>
              <a:ext cx="1022532" cy="1022532"/>
            </a:xfrm>
            <a:prstGeom prst="ellipse">
              <a:avLst/>
            </a:prstGeom>
            <a:no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
          <p:nvSpPr>
            <p:cNvPr id="24" name="Oval 23">
              <a:extLst>
                <a:ext uri="{FF2B5EF4-FFF2-40B4-BE49-F238E27FC236}">
                  <a16:creationId xmlns:a16="http://schemas.microsoft.com/office/drawing/2014/main" id="{A0712D12-C314-4A6A-9003-E94F4CC995C4}"/>
                </a:ext>
              </a:extLst>
            </p:cNvPr>
            <p:cNvSpPr/>
            <p:nvPr/>
          </p:nvSpPr>
          <p:spPr>
            <a:xfrm>
              <a:off x="4257769" y="3084430"/>
              <a:ext cx="58366" cy="58366"/>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26" name="Group 25" descr="Cover Title Graphic (Rotate me)">
            <a:extLst>
              <a:ext uri="{FF2B5EF4-FFF2-40B4-BE49-F238E27FC236}">
                <a16:creationId xmlns:a16="http://schemas.microsoft.com/office/drawing/2014/main" id="{4CDDFE0A-CF92-4F5D-9A01-CDE02D1D5B61}"/>
              </a:ext>
            </a:extLst>
          </p:cNvPr>
          <p:cNvGrpSpPr/>
          <p:nvPr userDrawn="1"/>
        </p:nvGrpSpPr>
        <p:grpSpPr>
          <a:xfrm>
            <a:off x="1952144" y="833521"/>
            <a:ext cx="2678654" cy="2720745"/>
            <a:chOff x="1952144" y="833521"/>
            <a:chExt cx="2678654" cy="2720745"/>
          </a:xfrm>
        </p:grpSpPr>
        <p:sp>
          <p:nvSpPr>
            <p:cNvPr id="29" name="Oval 28">
              <a:extLst>
                <a:ext uri="{FF2B5EF4-FFF2-40B4-BE49-F238E27FC236}">
                  <a16:creationId xmlns:a16="http://schemas.microsoft.com/office/drawing/2014/main" id="{CE218AD4-04AC-496E-81D4-3E9AB3797536}"/>
                </a:ext>
              </a:extLst>
            </p:cNvPr>
            <p:cNvSpPr/>
            <p:nvPr/>
          </p:nvSpPr>
          <p:spPr>
            <a:xfrm>
              <a:off x="1952144" y="833521"/>
              <a:ext cx="2678654" cy="2720745"/>
            </a:xfrm>
            <a:prstGeom prst="ellipse">
              <a:avLst/>
            </a:prstGeom>
            <a:noFill/>
            <a:ln w="111125">
              <a:solidFill>
                <a:schemeClr val="bg1">
                  <a:alpha val="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cxnSp>
          <p:nvCxnSpPr>
            <p:cNvPr id="30" name="Straight Connector 29">
              <a:extLst>
                <a:ext uri="{FF2B5EF4-FFF2-40B4-BE49-F238E27FC236}">
                  <a16:creationId xmlns:a16="http://schemas.microsoft.com/office/drawing/2014/main" id="{C4E3872F-2849-4F1E-AA5C-000A13FFE98A}"/>
                </a:ext>
              </a:extLst>
            </p:cNvPr>
            <p:cNvCxnSpPr>
              <a:cxnSpLocks/>
            </p:cNvCxnSpPr>
            <p:nvPr/>
          </p:nvCxnSpPr>
          <p:spPr>
            <a:xfrm>
              <a:off x="2125238" y="1027660"/>
              <a:ext cx="2332466" cy="2332466"/>
            </a:xfrm>
            <a:prstGeom prst="line">
              <a:avLst/>
            </a:prstGeom>
            <a:ln>
              <a:solidFill>
                <a:schemeClr val="bg2">
                  <a:alpha val="3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9872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tx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AB17F09-2FB8-477A-B617-7C7DF00E790D}"/>
              </a:ext>
            </a:extLst>
          </p:cNvPr>
          <p:cNvSpPr/>
          <p:nvPr userDrawn="1"/>
        </p:nvSpPr>
        <p:spPr>
          <a:xfrm>
            <a:off x="0" y="6550320"/>
            <a:ext cx="12192000" cy="153840"/>
          </a:xfrm>
          <a:prstGeom prst="rect">
            <a:avLst/>
          </a:prstGeom>
          <a:gradFill flip="none" rotWithShape="1">
            <a:gsLst>
              <a:gs pos="40000">
                <a:schemeClr val="bg1">
                  <a:alpha val="0"/>
                </a:schemeClr>
              </a:gs>
              <a:gs pos="100000">
                <a:schemeClr val="bg1">
                  <a:alpha val="3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5766666C-26CB-43F7-98BE-26169B9B534F}"/>
              </a:ext>
            </a:extLst>
          </p:cNvPr>
          <p:cNvSpPr/>
          <p:nvPr userDrawn="1"/>
        </p:nvSpPr>
        <p:spPr>
          <a:xfrm>
            <a:off x="-1" y="6704160"/>
            <a:ext cx="12192000" cy="15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Rectangle 19" title="Overlay Graphic">
            <a:extLst>
              <a:ext uri="{FF2B5EF4-FFF2-40B4-BE49-F238E27FC236}">
                <a16:creationId xmlns:a16="http://schemas.microsoft.com/office/drawing/2014/main" id="{1FE4E1AC-B5B2-4E9A-91BE-8FD5C03079FD}"/>
              </a:ext>
            </a:extLst>
          </p:cNvPr>
          <p:cNvSpPr/>
          <p:nvPr userDrawn="1"/>
        </p:nvSpPr>
        <p:spPr bwMode="ltGray">
          <a:xfrm>
            <a:off x="6894288" y="3897168"/>
            <a:ext cx="5008820" cy="2863202"/>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Rectangle 20" title="Overlay Graphic">
            <a:extLst>
              <a:ext uri="{FF2B5EF4-FFF2-40B4-BE49-F238E27FC236}">
                <a16:creationId xmlns:a16="http://schemas.microsoft.com/office/drawing/2014/main" id="{F99B621E-651C-4C89-A9C4-28A012B85846}"/>
              </a:ext>
            </a:extLst>
          </p:cNvPr>
          <p:cNvSpPr/>
          <p:nvPr userDrawn="1"/>
        </p:nvSpPr>
        <p:spPr bwMode="ltGray">
          <a:xfrm>
            <a:off x="6894288" y="210465"/>
            <a:ext cx="5008820" cy="3694783"/>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2" name="Straight Connector 21">
            <a:extLst>
              <a:ext uri="{FF2B5EF4-FFF2-40B4-BE49-F238E27FC236}">
                <a16:creationId xmlns:a16="http://schemas.microsoft.com/office/drawing/2014/main" id="{E6CBB339-4EA4-4FD1-9BB3-701EE80B5088}"/>
              </a:ext>
            </a:extLst>
          </p:cNvPr>
          <p:cNvCxnSpPr>
            <a:cxnSpLocks/>
          </p:cNvCxnSpPr>
          <p:nvPr userDrawn="1"/>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530CE77-54B1-4849-AFD3-A4118B3B1380}"/>
              </a:ext>
            </a:extLst>
          </p:cNvPr>
          <p:cNvCxnSpPr>
            <a:cxnSpLocks/>
          </p:cNvCxnSpPr>
          <p:nvPr userDrawn="1"/>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970E0FA-1A52-40A2-A249-316F9C37CA42}"/>
              </a:ext>
            </a:extLst>
          </p:cNvPr>
          <p:cNvSpPr>
            <a:spLocks noGrp="1"/>
          </p:cNvSpPr>
          <p:nvPr>
            <p:ph type="ctrTitle" hasCustomPrompt="1"/>
          </p:nvPr>
        </p:nvSpPr>
        <p:spPr>
          <a:xfrm>
            <a:off x="7162799" y="3897168"/>
            <a:ext cx="4456700" cy="1610532"/>
          </a:xfrm>
        </p:spPr>
        <p:txBody>
          <a:bodyPr anchor="b"/>
          <a:lstStyle>
            <a:lvl1pPr marL="0" algn="r" defTabSz="914400" rtl="0" eaLnBrk="1" latinLnBrk="0" hangingPunct="1">
              <a:lnSpc>
                <a:spcPct val="90000"/>
              </a:lnSpc>
              <a:spcBef>
                <a:spcPct val="0"/>
              </a:spcBef>
              <a:buNone/>
              <a:defRPr lang="en-ZA" sz="4500" b="1" kern="1200" cap="all" spc="-150" baseline="0" dirty="0">
                <a:solidFill>
                  <a:schemeClr val="bg1"/>
                </a:solidFill>
                <a:latin typeface="+mj-lt"/>
                <a:ea typeface="+mj-ea"/>
                <a:cs typeface="+mj-cs"/>
              </a:defRPr>
            </a:lvl1pPr>
          </a:lstStyle>
          <a:p>
            <a:r>
              <a:rPr lang="en-US" noProof="0"/>
              <a:t>Click to edit title style</a:t>
            </a:r>
          </a:p>
        </p:txBody>
      </p:sp>
      <p:sp>
        <p:nvSpPr>
          <p:cNvPr id="7" name="Subtitle 2">
            <a:extLst>
              <a:ext uri="{FF2B5EF4-FFF2-40B4-BE49-F238E27FC236}">
                <a16:creationId xmlns:a16="http://schemas.microsoft.com/office/drawing/2014/main" id="{79D4DA45-533D-4DE3-AFCB-71AD09187A4C}"/>
              </a:ext>
            </a:extLst>
          </p:cNvPr>
          <p:cNvSpPr>
            <a:spLocks noGrp="1"/>
          </p:cNvSpPr>
          <p:nvPr>
            <p:ph type="subTitle" idx="1"/>
          </p:nvPr>
        </p:nvSpPr>
        <p:spPr>
          <a:xfrm>
            <a:off x="7162800" y="5558598"/>
            <a:ext cx="4456699" cy="1048939"/>
          </a:xfrm>
        </p:spPr>
        <p:txBody>
          <a:bodyPr/>
          <a:lstStyle>
            <a:lvl1pPr marL="0" indent="0" algn="r">
              <a:buNone/>
              <a:defRPr lang="en-ZA"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pic>
        <p:nvPicPr>
          <p:cNvPr id="10" name="Picture 9">
            <a:extLst>
              <a:ext uri="{FF2B5EF4-FFF2-40B4-BE49-F238E27FC236}">
                <a16:creationId xmlns:a16="http://schemas.microsoft.com/office/drawing/2014/main" id="{22CF4172-29E1-4D30-904A-8BD5113C18A0}"/>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272644" y="580702"/>
            <a:ext cx="1346855" cy="519653"/>
          </a:xfrm>
          <a:prstGeom prst="rect">
            <a:avLst/>
          </a:prstGeom>
        </p:spPr>
      </p:pic>
      <p:cxnSp>
        <p:nvCxnSpPr>
          <p:cNvPr id="25" name="Straight Connector 24">
            <a:extLst>
              <a:ext uri="{FF2B5EF4-FFF2-40B4-BE49-F238E27FC236}">
                <a16:creationId xmlns:a16="http://schemas.microsoft.com/office/drawing/2014/main" id="{719794C5-08DF-4384-90C5-733845C8C7D9}"/>
              </a:ext>
            </a:extLst>
          </p:cNvPr>
          <p:cNvCxnSpPr>
            <a:cxnSpLocks/>
          </p:cNvCxnSpPr>
          <p:nvPr userDrawn="1"/>
        </p:nvCxnSpPr>
        <p:spPr>
          <a:xfrm>
            <a:off x="689428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11DE6450-88E3-478B-8298-FD7C76A2FAB8}"/>
              </a:ext>
            </a:extLst>
          </p:cNvPr>
          <p:cNvSpPr/>
          <p:nvPr userDrawn="1"/>
        </p:nvSpPr>
        <p:spPr>
          <a:xfrm>
            <a:off x="2176606" y="2187602"/>
            <a:ext cx="2678654" cy="2720745"/>
          </a:xfrm>
          <a:prstGeom prst="ellipse">
            <a:avLst/>
          </a:prstGeom>
          <a:noFill/>
          <a:ln w="111125">
            <a:solidFill>
              <a:schemeClr val="bg1">
                <a:alpha val="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Tree>
    <p:extLst>
      <p:ext uri="{BB962C8B-B14F-4D97-AF65-F5344CB8AC3E}">
        <p14:creationId xmlns:p14="http://schemas.microsoft.com/office/powerpoint/2010/main" val="35853027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p:bg>
      <p:bgPr>
        <a:solidFill>
          <a:schemeClr val="tx1"/>
        </a:solidFill>
        <a:effectLst/>
      </p:bgPr>
    </p:bg>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EBC7E09B-F6F8-4471-974B-65A91E899D25}"/>
              </a:ext>
            </a:extLst>
          </p:cNvPr>
          <p:cNvSpPr>
            <a:spLocks noGrp="1"/>
          </p:cNvSpPr>
          <p:nvPr>
            <p:ph type="pic" sz="quarter" idx="10" hasCustomPrompt="1"/>
          </p:nvPr>
        </p:nvSpPr>
        <p:spPr>
          <a:xfrm>
            <a:off x="0" y="0"/>
            <a:ext cx="12192000" cy="6704013"/>
          </a:xfrm>
        </p:spPr>
        <p:txBody>
          <a:bodyPr lIns="396000" rIns="0" anchor="ctr"/>
          <a:lstStyle>
            <a:lvl1pPr marL="0" indent="0" algn="l">
              <a:buNone/>
              <a:defRPr i="1"/>
            </a:lvl1pPr>
          </a:lstStyle>
          <a:p>
            <a:r>
              <a:rPr lang="en-US" noProof="0" dirty="0"/>
              <a:t>Insert or Drag &amp; Drop your Photo2</a:t>
            </a:r>
          </a:p>
        </p:txBody>
      </p:sp>
      <p:sp>
        <p:nvSpPr>
          <p:cNvPr id="13" name="Rectangle 12">
            <a:extLst>
              <a:ext uri="{FF2B5EF4-FFF2-40B4-BE49-F238E27FC236}">
                <a16:creationId xmlns:a16="http://schemas.microsoft.com/office/drawing/2014/main" id="{AAB17F09-2FB8-477A-B617-7C7DF00E790D}"/>
              </a:ext>
            </a:extLst>
          </p:cNvPr>
          <p:cNvSpPr/>
          <p:nvPr userDrawn="1"/>
        </p:nvSpPr>
        <p:spPr>
          <a:xfrm>
            <a:off x="0" y="6550320"/>
            <a:ext cx="12192000" cy="153840"/>
          </a:xfrm>
          <a:prstGeom prst="rect">
            <a:avLst/>
          </a:prstGeom>
          <a:gradFill flip="none" rotWithShape="1">
            <a:gsLst>
              <a:gs pos="40000">
                <a:schemeClr val="bg1">
                  <a:alpha val="0"/>
                </a:schemeClr>
              </a:gs>
              <a:gs pos="100000">
                <a:schemeClr val="bg1">
                  <a:alpha val="3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Rectangle 11">
            <a:extLst>
              <a:ext uri="{FF2B5EF4-FFF2-40B4-BE49-F238E27FC236}">
                <a16:creationId xmlns:a16="http://schemas.microsoft.com/office/drawing/2014/main" id="{5766666C-26CB-43F7-98BE-26169B9B534F}"/>
              </a:ext>
            </a:extLst>
          </p:cNvPr>
          <p:cNvSpPr/>
          <p:nvPr userDrawn="1"/>
        </p:nvSpPr>
        <p:spPr>
          <a:xfrm>
            <a:off x="-1" y="6704160"/>
            <a:ext cx="12192000" cy="15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Rectangle 19" title="Overlay Graphic">
            <a:extLst>
              <a:ext uri="{FF2B5EF4-FFF2-40B4-BE49-F238E27FC236}">
                <a16:creationId xmlns:a16="http://schemas.microsoft.com/office/drawing/2014/main" id="{1FE4E1AC-B5B2-4E9A-91BE-8FD5C03079FD}"/>
              </a:ext>
            </a:extLst>
          </p:cNvPr>
          <p:cNvSpPr/>
          <p:nvPr userDrawn="1"/>
        </p:nvSpPr>
        <p:spPr bwMode="ltGray">
          <a:xfrm>
            <a:off x="6894288" y="3897168"/>
            <a:ext cx="5008820" cy="2863202"/>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Rectangle 20" title="Overlay Graphic">
            <a:extLst>
              <a:ext uri="{FF2B5EF4-FFF2-40B4-BE49-F238E27FC236}">
                <a16:creationId xmlns:a16="http://schemas.microsoft.com/office/drawing/2014/main" id="{F99B621E-651C-4C89-A9C4-28A012B85846}"/>
              </a:ext>
            </a:extLst>
          </p:cNvPr>
          <p:cNvSpPr/>
          <p:nvPr userDrawn="1"/>
        </p:nvSpPr>
        <p:spPr bwMode="ltGray">
          <a:xfrm>
            <a:off x="6894288" y="210465"/>
            <a:ext cx="5008820" cy="3694783"/>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cxnSp>
        <p:nvCxnSpPr>
          <p:cNvPr id="22" name="Straight Connector 21">
            <a:extLst>
              <a:ext uri="{FF2B5EF4-FFF2-40B4-BE49-F238E27FC236}">
                <a16:creationId xmlns:a16="http://schemas.microsoft.com/office/drawing/2014/main" id="{E6CBB339-4EA4-4FD1-9BB3-701EE80B5088}"/>
              </a:ext>
            </a:extLst>
          </p:cNvPr>
          <p:cNvCxnSpPr>
            <a:cxnSpLocks/>
          </p:cNvCxnSpPr>
          <p:nvPr userDrawn="1"/>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530CE77-54B1-4849-AFD3-A4118B3B1380}"/>
              </a:ext>
            </a:extLst>
          </p:cNvPr>
          <p:cNvCxnSpPr>
            <a:cxnSpLocks/>
          </p:cNvCxnSpPr>
          <p:nvPr userDrawn="1"/>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0970E0FA-1A52-40A2-A249-316F9C37CA42}"/>
              </a:ext>
            </a:extLst>
          </p:cNvPr>
          <p:cNvSpPr>
            <a:spLocks noGrp="1"/>
          </p:cNvSpPr>
          <p:nvPr>
            <p:ph type="ctrTitle" hasCustomPrompt="1"/>
          </p:nvPr>
        </p:nvSpPr>
        <p:spPr>
          <a:xfrm>
            <a:off x="7162799" y="3897168"/>
            <a:ext cx="4456700" cy="1610532"/>
          </a:xfrm>
        </p:spPr>
        <p:txBody>
          <a:bodyPr anchor="b"/>
          <a:lstStyle>
            <a:lvl1pPr marL="0" algn="r" defTabSz="914400" rtl="0" eaLnBrk="1" latinLnBrk="0" hangingPunct="1">
              <a:lnSpc>
                <a:spcPct val="90000"/>
              </a:lnSpc>
              <a:spcBef>
                <a:spcPct val="0"/>
              </a:spcBef>
              <a:buNone/>
              <a:defRPr lang="en-ZA" sz="4500" b="1" kern="1200" cap="all" spc="-150" baseline="0" dirty="0">
                <a:solidFill>
                  <a:schemeClr val="bg1"/>
                </a:solidFill>
                <a:latin typeface="+mj-lt"/>
                <a:ea typeface="+mj-ea"/>
                <a:cs typeface="+mj-cs"/>
              </a:defRPr>
            </a:lvl1pPr>
          </a:lstStyle>
          <a:p>
            <a:r>
              <a:rPr lang="en-US" noProof="0"/>
              <a:t>Click to edit title style</a:t>
            </a:r>
          </a:p>
        </p:txBody>
      </p:sp>
      <p:sp>
        <p:nvSpPr>
          <p:cNvPr id="7" name="Subtitle 2">
            <a:extLst>
              <a:ext uri="{FF2B5EF4-FFF2-40B4-BE49-F238E27FC236}">
                <a16:creationId xmlns:a16="http://schemas.microsoft.com/office/drawing/2014/main" id="{79D4DA45-533D-4DE3-AFCB-71AD09187A4C}"/>
              </a:ext>
            </a:extLst>
          </p:cNvPr>
          <p:cNvSpPr>
            <a:spLocks noGrp="1"/>
          </p:cNvSpPr>
          <p:nvPr>
            <p:ph type="subTitle" idx="1"/>
          </p:nvPr>
        </p:nvSpPr>
        <p:spPr>
          <a:xfrm>
            <a:off x="7162800" y="5558598"/>
            <a:ext cx="4456699" cy="1048939"/>
          </a:xfrm>
        </p:spPr>
        <p:txBody>
          <a:bodyPr/>
          <a:lstStyle>
            <a:lvl1pPr marL="0" indent="0" algn="r">
              <a:buNone/>
              <a:defRPr lang="en-ZA"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pic>
        <p:nvPicPr>
          <p:cNvPr id="10" name="Picture 9">
            <a:extLst>
              <a:ext uri="{FF2B5EF4-FFF2-40B4-BE49-F238E27FC236}">
                <a16:creationId xmlns:a16="http://schemas.microsoft.com/office/drawing/2014/main" id="{22CF4172-29E1-4D30-904A-8BD5113C18A0}"/>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272644" y="580702"/>
            <a:ext cx="1346855" cy="519653"/>
          </a:xfrm>
          <a:prstGeom prst="rect">
            <a:avLst/>
          </a:prstGeom>
        </p:spPr>
      </p:pic>
      <p:cxnSp>
        <p:nvCxnSpPr>
          <p:cNvPr id="25" name="Straight Connector 24">
            <a:extLst>
              <a:ext uri="{FF2B5EF4-FFF2-40B4-BE49-F238E27FC236}">
                <a16:creationId xmlns:a16="http://schemas.microsoft.com/office/drawing/2014/main" id="{719794C5-08DF-4384-90C5-733845C8C7D9}"/>
              </a:ext>
            </a:extLst>
          </p:cNvPr>
          <p:cNvCxnSpPr>
            <a:cxnSpLocks/>
          </p:cNvCxnSpPr>
          <p:nvPr userDrawn="1"/>
        </p:nvCxnSpPr>
        <p:spPr>
          <a:xfrm>
            <a:off x="689428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9071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a:xfrm>
            <a:off x="601682" y="1152000"/>
            <a:ext cx="10999767" cy="50392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E8FE0EB3-0FF4-4285-B9D3-90A5751B7BBF}"/>
              </a:ext>
            </a:extLst>
          </p:cNvPr>
          <p:cNvSpPr>
            <a:spLocks noGrp="1"/>
          </p:cNvSpPr>
          <p:nvPr>
            <p:ph type="ftr" sz="quarter" idx="12"/>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D93E3A8D-44B7-4CCB-AEEA-A0EF560F1504}"/>
              </a:ext>
            </a:extLst>
          </p:cNvPr>
          <p:cNvSpPr>
            <a:spLocks noGrp="1"/>
          </p:cNvSpPr>
          <p:nvPr>
            <p:ph type="sldNum" sz="quarter" idx="13"/>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6" name="Title 5">
            <a:extLst>
              <a:ext uri="{FF2B5EF4-FFF2-40B4-BE49-F238E27FC236}">
                <a16:creationId xmlns:a16="http://schemas.microsoft.com/office/drawing/2014/main" id="{9E58A019-6601-4FFB-9A68-628873651CF3}"/>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1734501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s as Icons 5X">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9CA47B37-80B0-5A4F-BDC3-DE42D5B2D34F}"/>
              </a:ext>
              <a:ext uri="{C183D7F6-B498-43B3-948B-1728B52AA6E4}">
                <adec:decorative xmlns:adec="http://schemas.microsoft.com/office/drawing/2017/decorative" val="1"/>
              </a:ext>
            </a:extLst>
          </p:cNvPr>
          <p:cNvSpPr/>
          <p:nvPr userDrawn="1"/>
        </p:nvSpPr>
        <p:spPr>
          <a:xfrm>
            <a:off x="1226695" y="2412312"/>
            <a:ext cx="1216152" cy="1216152"/>
          </a:xfrm>
          <a:prstGeom prst="ellipse">
            <a:avLst/>
          </a:prstGeom>
          <a:no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noProof="0" dirty="0"/>
          </a:p>
        </p:txBody>
      </p:sp>
      <p:sp>
        <p:nvSpPr>
          <p:cNvPr id="17" name="Picture Placeholder 15">
            <a:extLst>
              <a:ext uri="{FF2B5EF4-FFF2-40B4-BE49-F238E27FC236}">
                <a16:creationId xmlns:a16="http://schemas.microsoft.com/office/drawing/2014/main" id="{9BEFB849-10AA-4702-9225-F101A3158C66}"/>
              </a:ext>
            </a:extLst>
          </p:cNvPr>
          <p:cNvSpPr>
            <a:spLocks noGrp="1"/>
          </p:cNvSpPr>
          <p:nvPr>
            <p:ph type="pic" sz="quarter" idx="41" hasCustomPrompt="1"/>
          </p:nvPr>
        </p:nvSpPr>
        <p:spPr>
          <a:xfrm>
            <a:off x="1523875" y="270949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6" name="Text Placeholder 8">
            <a:extLst>
              <a:ext uri="{FF2B5EF4-FFF2-40B4-BE49-F238E27FC236}">
                <a16:creationId xmlns:a16="http://schemas.microsoft.com/office/drawing/2014/main" id="{F1427EE8-A6A1-4664-99FB-B4F84FEE6037}"/>
              </a:ext>
            </a:extLst>
          </p:cNvPr>
          <p:cNvSpPr>
            <a:spLocks noGrp="1"/>
          </p:cNvSpPr>
          <p:nvPr>
            <p:ph type="body" sz="quarter" idx="17" hasCustomPrompt="1"/>
          </p:nvPr>
        </p:nvSpPr>
        <p:spPr>
          <a:xfrm>
            <a:off x="1024282" y="3971432"/>
            <a:ext cx="1620000" cy="360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8" name="Text Placeholder 10">
            <a:extLst>
              <a:ext uri="{FF2B5EF4-FFF2-40B4-BE49-F238E27FC236}">
                <a16:creationId xmlns:a16="http://schemas.microsoft.com/office/drawing/2014/main" id="{A9EE837D-7E70-4B33-89AA-1B0A10FAEEFD}"/>
              </a:ext>
            </a:extLst>
          </p:cNvPr>
          <p:cNvSpPr>
            <a:spLocks noGrp="1"/>
          </p:cNvSpPr>
          <p:nvPr>
            <p:ph type="body" sz="quarter" idx="18" hasCustomPrompt="1"/>
          </p:nvPr>
        </p:nvSpPr>
        <p:spPr>
          <a:xfrm>
            <a:off x="1024282" y="4471987"/>
            <a:ext cx="1620000" cy="720000"/>
          </a:xfrm>
        </p:spPr>
        <p:txBody>
          <a:bodyPr/>
          <a:lstStyle>
            <a:lvl1pPr marL="0" indent="0" algn="ctr">
              <a:buNone/>
              <a:defRPr sz="1400">
                <a:solidFill>
                  <a:schemeClr val="bg1"/>
                </a:solidFill>
              </a:defRPr>
            </a:lvl1pPr>
          </a:lstStyle>
          <a:p>
            <a:pPr lvl="0"/>
            <a:r>
              <a:rPr lang="en-US" noProof="0"/>
              <a:t>Bullet Description</a:t>
            </a:r>
          </a:p>
        </p:txBody>
      </p:sp>
      <p:sp>
        <p:nvSpPr>
          <p:cNvPr id="23" name="Oval 22">
            <a:extLst>
              <a:ext uri="{FF2B5EF4-FFF2-40B4-BE49-F238E27FC236}">
                <a16:creationId xmlns:a16="http://schemas.microsoft.com/office/drawing/2014/main" id="{1A6AC2DF-47CD-A743-A120-FBE75B801CF3}"/>
              </a:ext>
              <a:ext uri="{C183D7F6-B498-43B3-948B-1728B52AA6E4}">
                <adec:decorative xmlns:adec="http://schemas.microsoft.com/office/drawing/2017/decorative" val="1"/>
              </a:ext>
            </a:extLst>
          </p:cNvPr>
          <p:cNvSpPr/>
          <p:nvPr userDrawn="1"/>
        </p:nvSpPr>
        <p:spPr>
          <a:xfrm>
            <a:off x="3357554" y="2412312"/>
            <a:ext cx="1216152" cy="1216152"/>
          </a:xfrm>
          <a:prstGeom prst="ellipse">
            <a:avLst/>
          </a:prstGeom>
          <a:no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28" name="Picture Placeholder 15">
            <a:extLst>
              <a:ext uri="{FF2B5EF4-FFF2-40B4-BE49-F238E27FC236}">
                <a16:creationId xmlns:a16="http://schemas.microsoft.com/office/drawing/2014/main" id="{950FDCA0-F98B-4045-84D2-96B0C07C3261}"/>
              </a:ext>
            </a:extLst>
          </p:cNvPr>
          <p:cNvSpPr>
            <a:spLocks noGrp="1"/>
          </p:cNvSpPr>
          <p:nvPr>
            <p:ph type="pic" sz="quarter" idx="47" hasCustomPrompt="1"/>
          </p:nvPr>
        </p:nvSpPr>
        <p:spPr>
          <a:xfrm>
            <a:off x="3654734" y="270949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9" name="Text Placeholder 8">
            <a:extLst>
              <a:ext uri="{FF2B5EF4-FFF2-40B4-BE49-F238E27FC236}">
                <a16:creationId xmlns:a16="http://schemas.microsoft.com/office/drawing/2014/main" id="{FAC72777-DABE-4857-9555-EC68421F02A3}"/>
              </a:ext>
            </a:extLst>
          </p:cNvPr>
          <p:cNvSpPr>
            <a:spLocks noGrp="1"/>
          </p:cNvSpPr>
          <p:nvPr>
            <p:ph type="body" sz="quarter" idx="33" hasCustomPrompt="1"/>
          </p:nvPr>
        </p:nvSpPr>
        <p:spPr>
          <a:xfrm>
            <a:off x="3155141" y="3971432"/>
            <a:ext cx="1620000" cy="360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10" name="Text Placeholder 10">
            <a:extLst>
              <a:ext uri="{FF2B5EF4-FFF2-40B4-BE49-F238E27FC236}">
                <a16:creationId xmlns:a16="http://schemas.microsoft.com/office/drawing/2014/main" id="{F5D4A1CD-8452-4E28-8B2B-1A89277B89BF}"/>
              </a:ext>
            </a:extLst>
          </p:cNvPr>
          <p:cNvSpPr>
            <a:spLocks noGrp="1"/>
          </p:cNvSpPr>
          <p:nvPr>
            <p:ph type="body" sz="quarter" idx="34" hasCustomPrompt="1"/>
          </p:nvPr>
        </p:nvSpPr>
        <p:spPr>
          <a:xfrm>
            <a:off x="3155141" y="4471987"/>
            <a:ext cx="1620000" cy="720000"/>
          </a:xfrm>
        </p:spPr>
        <p:txBody>
          <a:bodyPr/>
          <a:lstStyle>
            <a:lvl1pPr marL="0" indent="0" algn="ctr">
              <a:buNone/>
              <a:defRPr sz="1400">
                <a:solidFill>
                  <a:schemeClr val="bg1"/>
                </a:solidFill>
              </a:defRPr>
            </a:lvl1pPr>
          </a:lstStyle>
          <a:p>
            <a:pPr lvl="0"/>
            <a:r>
              <a:rPr lang="en-US" noProof="0"/>
              <a:t>Bullet Description</a:t>
            </a:r>
          </a:p>
        </p:txBody>
      </p:sp>
      <p:sp>
        <p:nvSpPr>
          <p:cNvPr id="24" name="Oval 23">
            <a:extLst>
              <a:ext uri="{FF2B5EF4-FFF2-40B4-BE49-F238E27FC236}">
                <a16:creationId xmlns:a16="http://schemas.microsoft.com/office/drawing/2014/main" id="{17E0F6BC-FBF2-3048-B833-61609739028C}"/>
              </a:ext>
              <a:ext uri="{C183D7F6-B498-43B3-948B-1728B52AA6E4}">
                <adec:decorative xmlns:adec="http://schemas.microsoft.com/office/drawing/2017/decorative" val="1"/>
              </a:ext>
            </a:extLst>
          </p:cNvPr>
          <p:cNvSpPr/>
          <p:nvPr userDrawn="1"/>
        </p:nvSpPr>
        <p:spPr>
          <a:xfrm>
            <a:off x="5488413" y="2412312"/>
            <a:ext cx="1216152" cy="1216152"/>
          </a:xfrm>
          <a:prstGeom prst="ellipse">
            <a:avLst/>
          </a:prstGeom>
          <a:no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noProof="0" dirty="0"/>
          </a:p>
        </p:txBody>
      </p:sp>
      <p:sp>
        <p:nvSpPr>
          <p:cNvPr id="29" name="Picture Placeholder 15">
            <a:extLst>
              <a:ext uri="{FF2B5EF4-FFF2-40B4-BE49-F238E27FC236}">
                <a16:creationId xmlns:a16="http://schemas.microsoft.com/office/drawing/2014/main" id="{6C44DD27-06F8-5E4B-A3C6-697621E92BE8}"/>
              </a:ext>
            </a:extLst>
          </p:cNvPr>
          <p:cNvSpPr>
            <a:spLocks noGrp="1"/>
          </p:cNvSpPr>
          <p:nvPr>
            <p:ph type="pic" sz="quarter" idx="48" hasCustomPrompt="1"/>
          </p:nvPr>
        </p:nvSpPr>
        <p:spPr>
          <a:xfrm>
            <a:off x="5785593" y="270949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11" name="Text Placeholder 8">
            <a:extLst>
              <a:ext uri="{FF2B5EF4-FFF2-40B4-BE49-F238E27FC236}">
                <a16:creationId xmlns:a16="http://schemas.microsoft.com/office/drawing/2014/main" id="{86592013-2150-45F9-9877-1E4E3C1AFC32}"/>
              </a:ext>
            </a:extLst>
          </p:cNvPr>
          <p:cNvSpPr>
            <a:spLocks noGrp="1"/>
          </p:cNvSpPr>
          <p:nvPr>
            <p:ph type="body" sz="quarter" idx="35" hasCustomPrompt="1"/>
          </p:nvPr>
        </p:nvSpPr>
        <p:spPr>
          <a:xfrm>
            <a:off x="5286000" y="3971432"/>
            <a:ext cx="1620000" cy="360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12" name="Text Placeholder 10">
            <a:extLst>
              <a:ext uri="{FF2B5EF4-FFF2-40B4-BE49-F238E27FC236}">
                <a16:creationId xmlns:a16="http://schemas.microsoft.com/office/drawing/2014/main" id="{3A7F7E8E-86F4-45B9-8D2D-E2C1A4FF3612}"/>
              </a:ext>
            </a:extLst>
          </p:cNvPr>
          <p:cNvSpPr>
            <a:spLocks noGrp="1"/>
          </p:cNvSpPr>
          <p:nvPr>
            <p:ph type="body" sz="quarter" idx="36" hasCustomPrompt="1"/>
          </p:nvPr>
        </p:nvSpPr>
        <p:spPr>
          <a:xfrm>
            <a:off x="5286000" y="4471987"/>
            <a:ext cx="1620000" cy="720000"/>
          </a:xfrm>
        </p:spPr>
        <p:txBody>
          <a:bodyPr/>
          <a:lstStyle>
            <a:lvl1pPr marL="0" indent="0" algn="ctr">
              <a:buNone/>
              <a:defRPr sz="1400">
                <a:solidFill>
                  <a:schemeClr val="bg1"/>
                </a:solidFill>
              </a:defRPr>
            </a:lvl1pPr>
          </a:lstStyle>
          <a:p>
            <a:pPr lvl="0"/>
            <a:r>
              <a:rPr lang="en-US" noProof="0"/>
              <a:t>Bullet Description</a:t>
            </a:r>
          </a:p>
        </p:txBody>
      </p:sp>
      <p:sp>
        <p:nvSpPr>
          <p:cNvPr id="25" name="Oval 24">
            <a:extLst>
              <a:ext uri="{FF2B5EF4-FFF2-40B4-BE49-F238E27FC236}">
                <a16:creationId xmlns:a16="http://schemas.microsoft.com/office/drawing/2014/main" id="{D0B0310F-833E-864C-9FB7-B2B2A6714808}"/>
              </a:ext>
              <a:ext uri="{C183D7F6-B498-43B3-948B-1728B52AA6E4}">
                <adec:decorative xmlns:adec="http://schemas.microsoft.com/office/drawing/2017/decorative" val="1"/>
              </a:ext>
            </a:extLst>
          </p:cNvPr>
          <p:cNvSpPr/>
          <p:nvPr userDrawn="1"/>
        </p:nvSpPr>
        <p:spPr>
          <a:xfrm>
            <a:off x="7619272" y="2412312"/>
            <a:ext cx="1216152" cy="1216152"/>
          </a:xfrm>
          <a:prstGeom prst="ellipse">
            <a:avLst/>
          </a:prstGeom>
          <a:noFill/>
          <a:ln w="111125">
            <a:solidFill>
              <a:schemeClr val="bg1">
                <a:alpha val="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0" name="Picture Placeholder 15">
            <a:extLst>
              <a:ext uri="{FF2B5EF4-FFF2-40B4-BE49-F238E27FC236}">
                <a16:creationId xmlns:a16="http://schemas.microsoft.com/office/drawing/2014/main" id="{B5386843-2347-C744-B933-1DD36A7C8E7D}"/>
              </a:ext>
            </a:extLst>
          </p:cNvPr>
          <p:cNvSpPr>
            <a:spLocks noGrp="1"/>
          </p:cNvSpPr>
          <p:nvPr>
            <p:ph type="pic" sz="quarter" idx="49" hasCustomPrompt="1"/>
          </p:nvPr>
        </p:nvSpPr>
        <p:spPr>
          <a:xfrm>
            <a:off x="7916452" y="270949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13" name="Text Placeholder 8">
            <a:extLst>
              <a:ext uri="{FF2B5EF4-FFF2-40B4-BE49-F238E27FC236}">
                <a16:creationId xmlns:a16="http://schemas.microsoft.com/office/drawing/2014/main" id="{B788C19C-2FDB-4A6C-969F-32022D374E97}"/>
              </a:ext>
            </a:extLst>
          </p:cNvPr>
          <p:cNvSpPr>
            <a:spLocks noGrp="1"/>
          </p:cNvSpPr>
          <p:nvPr>
            <p:ph type="body" sz="quarter" idx="37" hasCustomPrompt="1"/>
          </p:nvPr>
        </p:nvSpPr>
        <p:spPr>
          <a:xfrm>
            <a:off x="7416859" y="3971432"/>
            <a:ext cx="1620000" cy="360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14" name="Text Placeholder 10">
            <a:extLst>
              <a:ext uri="{FF2B5EF4-FFF2-40B4-BE49-F238E27FC236}">
                <a16:creationId xmlns:a16="http://schemas.microsoft.com/office/drawing/2014/main" id="{CCD08E75-AE8E-4E97-AD27-167DA938152E}"/>
              </a:ext>
            </a:extLst>
          </p:cNvPr>
          <p:cNvSpPr>
            <a:spLocks noGrp="1"/>
          </p:cNvSpPr>
          <p:nvPr>
            <p:ph type="body" sz="quarter" idx="38" hasCustomPrompt="1"/>
          </p:nvPr>
        </p:nvSpPr>
        <p:spPr>
          <a:xfrm>
            <a:off x="7416859" y="4471987"/>
            <a:ext cx="1620000" cy="720000"/>
          </a:xfrm>
        </p:spPr>
        <p:txBody>
          <a:bodyPr/>
          <a:lstStyle>
            <a:lvl1pPr marL="0" indent="0" algn="ctr">
              <a:buNone/>
              <a:defRPr sz="1400">
                <a:solidFill>
                  <a:schemeClr val="bg1"/>
                </a:solidFill>
              </a:defRPr>
            </a:lvl1pPr>
          </a:lstStyle>
          <a:p>
            <a:pPr lvl="0"/>
            <a:r>
              <a:rPr lang="en-US" noProof="0"/>
              <a:t>Bullet Description</a:t>
            </a:r>
          </a:p>
        </p:txBody>
      </p:sp>
      <p:sp>
        <p:nvSpPr>
          <p:cNvPr id="26" name="Oval 25">
            <a:extLst>
              <a:ext uri="{FF2B5EF4-FFF2-40B4-BE49-F238E27FC236}">
                <a16:creationId xmlns:a16="http://schemas.microsoft.com/office/drawing/2014/main" id="{F906D597-BA39-4C4D-833F-CC0EE989B51C}"/>
              </a:ext>
              <a:ext uri="{C183D7F6-B498-43B3-948B-1728B52AA6E4}">
                <adec:decorative xmlns:adec="http://schemas.microsoft.com/office/drawing/2017/decorative" val="1"/>
              </a:ext>
            </a:extLst>
          </p:cNvPr>
          <p:cNvSpPr/>
          <p:nvPr userDrawn="1"/>
        </p:nvSpPr>
        <p:spPr>
          <a:xfrm>
            <a:off x="9750130" y="2412312"/>
            <a:ext cx="1216152" cy="1216152"/>
          </a:xfrm>
          <a:prstGeom prst="ellipse">
            <a:avLst/>
          </a:prstGeom>
          <a:no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noProof="0" dirty="0"/>
          </a:p>
        </p:txBody>
      </p:sp>
      <p:sp>
        <p:nvSpPr>
          <p:cNvPr id="31" name="Picture Placeholder 15">
            <a:extLst>
              <a:ext uri="{FF2B5EF4-FFF2-40B4-BE49-F238E27FC236}">
                <a16:creationId xmlns:a16="http://schemas.microsoft.com/office/drawing/2014/main" id="{A768E49A-CED3-8F42-97CF-C7E360393704}"/>
              </a:ext>
            </a:extLst>
          </p:cNvPr>
          <p:cNvSpPr>
            <a:spLocks noGrp="1"/>
          </p:cNvSpPr>
          <p:nvPr>
            <p:ph type="pic" sz="quarter" idx="50" hasCustomPrompt="1"/>
          </p:nvPr>
        </p:nvSpPr>
        <p:spPr>
          <a:xfrm>
            <a:off x="10047310" y="270949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15" name="Text Placeholder 8">
            <a:extLst>
              <a:ext uri="{FF2B5EF4-FFF2-40B4-BE49-F238E27FC236}">
                <a16:creationId xmlns:a16="http://schemas.microsoft.com/office/drawing/2014/main" id="{3A12930B-8731-45E4-B3E3-DC1419155EC3}"/>
              </a:ext>
            </a:extLst>
          </p:cNvPr>
          <p:cNvSpPr>
            <a:spLocks noGrp="1"/>
          </p:cNvSpPr>
          <p:nvPr>
            <p:ph type="body" sz="quarter" idx="39" hasCustomPrompt="1"/>
          </p:nvPr>
        </p:nvSpPr>
        <p:spPr>
          <a:xfrm>
            <a:off x="9547717" y="3971432"/>
            <a:ext cx="1620000" cy="360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16" name="Text Placeholder 10">
            <a:extLst>
              <a:ext uri="{FF2B5EF4-FFF2-40B4-BE49-F238E27FC236}">
                <a16:creationId xmlns:a16="http://schemas.microsoft.com/office/drawing/2014/main" id="{5E102C08-A9A7-47C6-82C1-58FFBD85289D}"/>
              </a:ext>
            </a:extLst>
          </p:cNvPr>
          <p:cNvSpPr>
            <a:spLocks noGrp="1"/>
          </p:cNvSpPr>
          <p:nvPr>
            <p:ph type="body" sz="quarter" idx="40" hasCustomPrompt="1"/>
          </p:nvPr>
        </p:nvSpPr>
        <p:spPr>
          <a:xfrm>
            <a:off x="9547717" y="4471987"/>
            <a:ext cx="1620000" cy="720000"/>
          </a:xfrm>
        </p:spPr>
        <p:txBody>
          <a:bodyPr/>
          <a:lstStyle>
            <a:lvl1pPr marL="0" indent="0" algn="ctr">
              <a:buNone/>
              <a:defRPr sz="1400">
                <a:solidFill>
                  <a:schemeClr val="bg1"/>
                </a:solidFill>
              </a:defRPr>
            </a:lvl1pPr>
          </a:lstStyle>
          <a:p>
            <a:pPr lvl="0"/>
            <a:r>
              <a:rPr lang="en-US" noProof="0"/>
              <a:t>Bullet Description</a:t>
            </a:r>
          </a:p>
        </p:txBody>
      </p:sp>
      <p:sp>
        <p:nvSpPr>
          <p:cNvPr id="7" name="Footer Placeholder 6">
            <a:extLst>
              <a:ext uri="{FF2B5EF4-FFF2-40B4-BE49-F238E27FC236}">
                <a16:creationId xmlns:a16="http://schemas.microsoft.com/office/drawing/2014/main" id="{70DA538E-510B-4461-9710-1A6EAA4B8948}"/>
              </a:ext>
            </a:extLst>
          </p:cNvPr>
          <p:cNvSpPr>
            <a:spLocks noGrp="1"/>
          </p:cNvSpPr>
          <p:nvPr>
            <p:ph type="ftr" sz="quarter" idx="51"/>
          </p:nvPr>
        </p:nvSpPr>
        <p:spPr/>
        <p:txBody>
          <a:bodyPr/>
          <a:lstStyle/>
          <a:p>
            <a:r>
              <a:rPr lang="en-US" noProof="0" dirty="0"/>
              <a:t>Add a footer</a:t>
            </a:r>
          </a:p>
        </p:txBody>
      </p:sp>
      <p:sp>
        <p:nvSpPr>
          <p:cNvPr id="18" name="Slide Number Placeholder 17">
            <a:extLst>
              <a:ext uri="{FF2B5EF4-FFF2-40B4-BE49-F238E27FC236}">
                <a16:creationId xmlns:a16="http://schemas.microsoft.com/office/drawing/2014/main" id="{B47FA9C2-43A2-4271-ABC9-7BAD6464148D}"/>
              </a:ext>
            </a:extLst>
          </p:cNvPr>
          <p:cNvSpPr>
            <a:spLocks noGrp="1"/>
          </p:cNvSpPr>
          <p:nvPr>
            <p:ph type="sldNum" sz="quarter" idx="52"/>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19" name="Title 18">
            <a:extLst>
              <a:ext uri="{FF2B5EF4-FFF2-40B4-BE49-F238E27FC236}">
                <a16:creationId xmlns:a16="http://schemas.microsoft.com/office/drawing/2014/main" id="{8350FCD5-4151-44A8-917B-4D66C8F1475E}"/>
              </a:ext>
            </a:extLst>
          </p:cNvPr>
          <p:cNvSpPr>
            <a:spLocks noGrp="1"/>
          </p:cNvSpPr>
          <p:nvPr>
            <p:ph type="title"/>
          </p:nvPr>
        </p:nvSpPr>
        <p:spPr/>
        <p:txBody>
          <a:bodyPr/>
          <a:lstStyle/>
          <a:p>
            <a:r>
              <a:rPr lang="en-US" noProof="0"/>
              <a:t>Click to edit Master title style</a:t>
            </a:r>
          </a:p>
        </p:txBody>
      </p:sp>
      <p:sp>
        <p:nvSpPr>
          <p:cNvPr id="32" name="Text Placeholder 4">
            <a:extLst>
              <a:ext uri="{FF2B5EF4-FFF2-40B4-BE49-F238E27FC236}">
                <a16:creationId xmlns:a16="http://schemas.microsoft.com/office/drawing/2014/main" id="{2D65EEF7-301B-486F-AC58-F8095230D28B}"/>
              </a:ext>
            </a:extLst>
          </p:cNvPr>
          <p:cNvSpPr>
            <a:spLocks noGrp="1"/>
          </p:cNvSpPr>
          <p:nvPr>
            <p:ph type="body" sz="quarter" idx="13" hasCustomPrompt="1"/>
          </p:nvPr>
        </p:nvSpPr>
        <p:spPr>
          <a:xfrm>
            <a:off x="601682" y="1008000"/>
            <a:ext cx="9974243"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35" name="Oval 34">
            <a:extLst>
              <a:ext uri="{FF2B5EF4-FFF2-40B4-BE49-F238E27FC236}">
                <a16:creationId xmlns:a16="http://schemas.microsoft.com/office/drawing/2014/main" id="{7D27D67C-932D-4270-A0E5-6F1F9315A231}"/>
              </a:ext>
              <a:ext uri="{C183D7F6-B498-43B3-948B-1728B52AA6E4}">
                <adec:decorative xmlns:adec="http://schemas.microsoft.com/office/drawing/2017/decorative" val="1"/>
              </a:ext>
            </a:extLst>
          </p:cNvPr>
          <p:cNvSpPr/>
          <p:nvPr userDrawn="1"/>
        </p:nvSpPr>
        <p:spPr>
          <a:xfrm>
            <a:off x="8799424" y="3025950"/>
            <a:ext cx="36000" cy="36000"/>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6" name="Oval 35">
            <a:extLst>
              <a:ext uri="{FF2B5EF4-FFF2-40B4-BE49-F238E27FC236}">
                <a16:creationId xmlns:a16="http://schemas.microsoft.com/office/drawing/2014/main" id="{C987A1EC-DB2A-4AA3-8590-C488A6082E11}"/>
              </a:ext>
              <a:ext uri="{C183D7F6-B498-43B3-948B-1728B52AA6E4}">
                <adec:decorative xmlns:adec="http://schemas.microsoft.com/office/drawing/2017/decorative" val="1"/>
              </a:ext>
            </a:extLst>
          </p:cNvPr>
          <p:cNvSpPr/>
          <p:nvPr userDrawn="1"/>
        </p:nvSpPr>
        <p:spPr>
          <a:xfrm>
            <a:off x="2761124" y="2942103"/>
            <a:ext cx="154147" cy="156570"/>
          </a:xfrm>
          <a:prstGeom prst="ellipse">
            <a:avLst/>
          </a:prstGeom>
          <a:noFill/>
          <a:ln w="3175">
            <a:solidFill>
              <a:schemeClr val="bg1"/>
            </a:solidFill>
          </a:ln>
          <a:effectLst>
            <a:glow rad="1143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noProof="0" dirty="0"/>
          </a:p>
        </p:txBody>
      </p:sp>
    </p:spTree>
    <p:extLst>
      <p:ext uri="{BB962C8B-B14F-4D97-AF65-F5344CB8AC3E}">
        <p14:creationId xmlns:p14="http://schemas.microsoft.com/office/powerpoint/2010/main" val="34217508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601681" y="1152000"/>
            <a:ext cx="5400000" cy="5040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5">
            <a:extLst>
              <a:ext uri="{FF2B5EF4-FFF2-40B4-BE49-F238E27FC236}">
                <a16:creationId xmlns:a16="http://schemas.microsoft.com/office/drawing/2014/main" id="{7867C73D-EE16-41D1-B7CE-A35C765E3B8D}"/>
              </a:ext>
            </a:extLst>
          </p:cNvPr>
          <p:cNvSpPr>
            <a:spLocks noGrp="1"/>
          </p:cNvSpPr>
          <p:nvPr>
            <p:ph type="body" sz="quarter" idx="12" hasCustomPrompt="1"/>
          </p:nvPr>
        </p:nvSpPr>
        <p:spPr>
          <a:xfrm>
            <a:off x="6190318" y="1152525"/>
            <a:ext cx="5400000" cy="50387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Footer Placeholder 1">
            <a:extLst>
              <a:ext uri="{FF2B5EF4-FFF2-40B4-BE49-F238E27FC236}">
                <a16:creationId xmlns:a16="http://schemas.microsoft.com/office/drawing/2014/main" id="{DCA7A7A7-C80D-4495-B14B-6296A7579845}"/>
              </a:ext>
            </a:extLst>
          </p:cNvPr>
          <p:cNvSpPr>
            <a:spLocks noGrp="1"/>
          </p:cNvSpPr>
          <p:nvPr>
            <p:ph type="ftr" sz="quarter" idx="13"/>
          </p:nvPr>
        </p:nvSpPr>
        <p:spPr/>
        <p:txBody>
          <a:bodyPr/>
          <a:lstStyle/>
          <a:p>
            <a:r>
              <a:rPr lang="en-US" noProof="0" dirty="0"/>
              <a:t>Add a footer</a:t>
            </a:r>
          </a:p>
        </p:txBody>
      </p:sp>
      <p:sp>
        <p:nvSpPr>
          <p:cNvPr id="8" name="Slide Number Placeholder 7">
            <a:extLst>
              <a:ext uri="{FF2B5EF4-FFF2-40B4-BE49-F238E27FC236}">
                <a16:creationId xmlns:a16="http://schemas.microsoft.com/office/drawing/2014/main" id="{9A841D61-5F98-4EC4-B787-EB5615085709}"/>
              </a:ext>
            </a:extLst>
          </p:cNvPr>
          <p:cNvSpPr>
            <a:spLocks noGrp="1"/>
          </p:cNvSpPr>
          <p:nvPr>
            <p:ph type="sldNum" sz="quarter" idx="14"/>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9" name="Title 8">
            <a:extLst>
              <a:ext uri="{FF2B5EF4-FFF2-40B4-BE49-F238E27FC236}">
                <a16:creationId xmlns:a16="http://schemas.microsoft.com/office/drawing/2014/main" id="{2C05FD31-A7DF-49EF-9D28-882C100E5830}"/>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8915521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22B50D-6A7D-41C6-BA57-613BC231DF36}"/>
              </a:ext>
            </a:extLst>
          </p:cNvPr>
          <p:cNvSpPr>
            <a:spLocks noGrp="1"/>
          </p:cNvSpPr>
          <p:nvPr>
            <p:ph type="body" idx="1" hasCustomPrompt="1"/>
          </p:nvPr>
        </p:nvSpPr>
        <p:spPr>
          <a:xfrm>
            <a:off x="601682" y="1152000"/>
            <a:ext cx="5400000" cy="360000"/>
          </a:xfrm>
        </p:spPr>
        <p:txBody>
          <a:bodyPr anchor="t"/>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4" name="Content Placeholder 3">
            <a:extLst>
              <a:ext uri="{FF2B5EF4-FFF2-40B4-BE49-F238E27FC236}">
                <a16:creationId xmlns:a16="http://schemas.microsoft.com/office/drawing/2014/main" id="{9FD584DA-F775-47B8-A1D7-6556AD5FCBD2}"/>
              </a:ext>
            </a:extLst>
          </p:cNvPr>
          <p:cNvSpPr>
            <a:spLocks noGrp="1"/>
          </p:cNvSpPr>
          <p:nvPr>
            <p:ph sz="half" idx="2" hasCustomPrompt="1"/>
          </p:nvPr>
        </p:nvSpPr>
        <p:spPr>
          <a:xfrm>
            <a:off x="601682" y="1584000"/>
            <a:ext cx="5400000" cy="4608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DF0A5256-B267-47DA-858A-0F3867CB6139}"/>
              </a:ext>
            </a:extLst>
          </p:cNvPr>
          <p:cNvSpPr>
            <a:spLocks noGrp="1"/>
          </p:cNvSpPr>
          <p:nvPr>
            <p:ph type="body" sz="quarter" idx="12" hasCustomPrompt="1"/>
          </p:nvPr>
        </p:nvSpPr>
        <p:spPr>
          <a:xfrm>
            <a:off x="6190318" y="1584325"/>
            <a:ext cx="5400000" cy="460692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11">
            <a:extLst>
              <a:ext uri="{FF2B5EF4-FFF2-40B4-BE49-F238E27FC236}">
                <a16:creationId xmlns:a16="http://schemas.microsoft.com/office/drawing/2014/main" id="{78A963F8-6F6E-440E-B3B3-DDE13C083A36}"/>
              </a:ext>
            </a:extLst>
          </p:cNvPr>
          <p:cNvSpPr>
            <a:spLocks noGrp="1"/>
          </p:cNvSpPr>
          <p:nvPr>
            <p:ph type="body" sz="quarter" idx="13" hasCustomPrompt="1"/>
          </p:nvPr>
        </p:nvSpPr>
        <p:spPr>
          <a:xfrm>
            <a:off x="6190318" y="1152525"/>
            <a:ext cx="5400000" cy="358775"/>
          </a:xfrm>
        </p:spPr>
        <p:txBody>
          <a:bodyPr/>
          <a:lstStyle>
            <a:lvl1pPr marL="0" indent="0">
              <a:buNone/>
              <a:defRPr sz="2400" b="1"/>
            </a:lvl1pPr>
          </a:lstStyle>
          <a:p>
            <a:pPr lvl="0"/>
            <a:r>
              <a:rPr lang="en-US" noProof="0"/>
              <a:t>Edit Master text styles</a:t>
            </a:r>
          </a:p>
        </p:txBody>
      </p:sp>
      <p:sp>
        <p:nvSpPr>
          <p:cNvPr id="2" name="Footer Placeholder 1">
            <a:extLst>
              <a:ext uri="{FF2B5EF4-FFF2-40B4-BE49-F238E27FC236}">
                <a16:creationId xmlns:a16="http://schemas.microsoft.com/office/drawing/2014/main" id="{AA35D8ED-2066-4E08-8401-49E9FAEFB9B6}"/>
              </a:ext>
            </a:extLst>
          </p:cNvPr>
          <p:cNvSpPr>
            <a:spLocks noGrp="1"/>
          </p:cNvSpPr>
          <p:nvPr>
            <p:ph type="ftr" sz="quarter" idx="14"/>
          </p:nvPr>
        </p:nvSpPr>
        <p:spPr/>
        <p:txBody>
          <a:bodyPr/>
          <a:lstStyle/>
          <a:p>
            <a:r>
              <a:rPr lang="en-US" noProof="0" dirty="0"/>
              <a:t>Add a footer</a:t>
            </a:r>
          </a:p>
        </p:txBody>
      </p:sp>
      <p:sp>
        <p:nvSpPr>
          <p:cNvPr id="7" name="Slide Number Placeholder 6">
            <a:extLst>
              <a:ext uri="{FF2B5EF4-FFF2-40B4-BE49-F238E27FC236}">
                <a16:creationId xmlns:a16="http://schemas.microsoft.com/office/drawing/2014/main" id="{60DB73A6-9F9E-4741-8EA1-ACBEE74D0131}"/>
              </a:ext>
            </a:extLst>
          </p:cNvPr>
          <p:cNvSpPr>
            <a:spLocks noGrp="1"/>
          </p:cNvSpPr>
          <p:nvPr>
            <p:ph type="sldNum" sz="quarter" idx="15"/>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10" name="Title 9">
            <a:extLst>
              <a:ext uri="{FF2B5EF4-FFF2-40B4-BE49-F238E27FC236}">
                <a16:creationId xmlns:a16="http://schemas.microsoft.com/office/drawing/2014/main" id="{9BB8B9F0-A458-406A-93FD-B51037C08306}"/>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1390986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D481522-201F-4996-9579-5F11FA4F26ED}"/>
              </a:ext>
            </a:extLst>
          </p:cNvPr>
          <p:cNvSpPr>
            <a:spLocks noGrp="1"/>
          </p:cNvSpPr>
          <p:nvPr>
            <p:ph type="ftr" sz="quarter" idx="10"/>
          </p:nvPr>
        </p:nvSpPr>
        <p:spPr/>
        <p:txBody>
          <a:bodyPr/>
          <a:lstStyle/>
          <a:p>
            <a:r>
              <a:rPr lang="en-US" noProof="0" dirty="0"/>
              <a:t>Add a footer</a:t>
            </a:r>
          </a:p>
        </p:txBody>
      </p:sp>
      <p:sp>
        <p:nvSpPr>
          <p:cNvPr id="7" name="Slide Number Placeholder 6">
            <a:extLst>
              <a:ext uri="{FF2B5EF4-FFF2-40B4-BE49-F238E27FC236}">
                <a16:creationId xmlns:a16="http://schemas.microsoft.com/office/drawing/2014/main" id="{D944CE59-25C2-4E40-866A-15718DC5A8F3}"/>
              </a:ext>
            </a:extLst>
          </p:cNvPr>
          <p:cNvSpPr>
            <a:spLocks noGrp="1"/>
          </p:cNvSpPr>
          <p:nvPr>
            <p:ph type="sldNum" sz="quarter" idx="11"/>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8" name="Title 7">
            <a:extLst>
              <a:ext uri="{FF2B5EF4-FFF2-40B4-BE49-F238E27FC236}">
                <a16:creationId xmlns:a16="http://schemas.microsoft.com/office/drawing/2014/main" id="{AEE8C60A-4B89-4ABC-BBDC-C63574125C5B}"/>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15058552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0C79C6B-1E44-4A07-A0FA-161D3AE6E50D}"/>
              </a:ext>
            </a:extLst>
          </p:cNvPr>
          <p:cNvSpPr>
            <a:spLocks noGrp="1"/>
          </p:cNvSpPr>
          <p:nvPr>
            <p:ph type="ftr" sz="quarter" idx="10"/>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8B871DF8-D19E-460F-92D7-165B9EBE2BCD}"/>
              </a:ext>
            </a:extLst>
          </p:cNvPr>
          <p:cNvSpPr>
            <a:spLocks noGrp="1"/>
          </p:cNvSpPr>
          <p:nvPr>
            <p:ph type="sldNum" sz="quarter" idx="11"/>
          </p:nvPr>
        </p:nvSpPr>
        <p:spPr/>
        <p:txBody>
          <a:bodyPr/>
          <a:lstStyle/>
          <a:p>
            <a:r>
              <a:rPr lang="en-US" noProof="0" dirty="0"/>
              <a:t>page </a:t>
            </a:r>
            <a:fld id="{19B51A1E-902D-48AF-9020-955120F399B6}" type="slidenum">
              <a:rPr lang="en-US" b="1" i="1" noProof="0" smtClean="0"/>
              <a:pPr/>
              <a:t>‹#›</a:t>
            </a:fld>
            <a:endParaRPr lang="en-US" b="1" i="1" noProof="0" dirty="0"/>
          </a:p>
        </p:txBody>
      </p:sp>
    </p:spTree>
    <p:extLst>
      <p:ext uri="{BB962C8B-B14F-4D97-AF65-F5344CB8AC3E}">
        <p14:creationId xmlns:p14="http://schemas.microsoft.com/office/powerpoint/2010/main" val="11397670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B8423A-8ECB-46CC-AA96-AFD30DF27259}"/>
              </a:ext>
            </a:extLst>
          </p:cNvPr>
          <p:cNvSpPr>
            <a:spLocks noGrp="1"/>
          </p:cNvSpPr>
          <p:nvPr>
            <p:ph idx="1" hasCustomPrompt="1"/>
          </p:nvPr>
        </p:nvSpPr>
        <p:spPr>
          <a:xfrm>
            <a:off x="5092700" y="1016000"/>
            <a:ext cx="6486481" cy="5108938"/>
          </a:xfrm>
        </p:spPr>
        <p:txBody>
          <a:bodyPr/>
          <a:lstStyle>
            <a:lvl1pPr>
              <a:defRPr sz="2100"/>
            </a:lvl1pPr>
            <a:lvl2pPr>
              <a:defRPr sz="1800"/>
            </a:lvl2pPr>
            <a:lvl3pPr>
              <a:defRPr sz="1600"/>
            </a:lvl3pPr>
            <a:lvl4pPr>
              <a:defRPr sz="1400"/>
            </a:lvl4pPr>
            <a:lvl5pPr>
              <a:defRPr sz="12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Text Placeholder 3">
            <a:extLst>
              <a:ext uri="{FF2B5EF4-FFF2-40B4-BE49-F238E27FC236}">
                <a16:creationId xmlns:a16="http://schemas.microsoft.com/office/drawing/2014/main" id="{0CA8C527-C631-42AF-94C4-70728E24506E}"/>
              </a:ext>
            </a:extLst>
          </p:cNvPr>
          <p:cNvSpPr>
            <a:spLocks noGrp="1"/>
          </p:cNvSpPr>
          <p:nvPr>
            <p:ph type="body" sz="half" idx="2" hasCustomPrompt="1"/>
          </p:nvPr>
        </p:nvSpPr>
        <p:spPr>
          <a:xfrm>
            <a:off x="601681" y="3960000"/>
            <a:ext cx="4114800" cy="2164938"/>
          </a:xfrm>
        </p:spPr>
        <p:txBody>
          <a:bodyPr/>
          <a:lstStyle>
            <a:lvl1pPr marL="0" indent="0">
              <a:buNone/>
              <a:defRPr lang="en-US"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10" name="Title 9">
            <a:extLst>
              <a:ext uri="{FF2B5EF4-FFF2-40B4-BE49-F238E27FC236}">
                <a16:creationId xmlns:a16="http://schemas.microsoft.com/office/drawing/2014/main" id="{7674D4AD-4133-4DB9-B1FD-CF7D8D1B5034}"/>
              </a:ext>
            </a:extLst>
          </p:cNvPr>
          <p:cNvSpPr>
            <a:spLocks noGrp="1"/>
          </p:cNvSpPr>
          <p:nvPr>
            <p:ph type="title"/>
          </p:nvPr>
        </p:nvSpPr>
        <p:spPr>
          <a:xfrm>
            <a:off x="601681" y="1016000"/>
            <a:ext cx="4114800" cy="2744226"/>
          </a:xfrm>
        </p:spPr>
        <p:txBody>
          <a:bodyPr anchor="b"/>
          <a:lstStyle>
            <a:lvl1pPr marL="0" algn="l" defTabSz="914400" rtl="0" eaLnBrk="1" latinLnBrk="0" hangingPunct="1">
              <a:lnSpc>
                <a:spcPct val="90000"/>
              </a:lnSpc>
              <a:spcBef>
                <a:spcPct val="0"/>
              </a:spcBef>
              <a:buNone/>
              <a:defRPr lang="en-ZA" sz="4500" b="1" kern="1200" cap="all" spc="-150" baseline="0" dirty="0">
                <a:solidFill>
                  <a:schemeClr val="bg1"/>
                </a:solidFill>
                <a:latin typeface="+mj-lt"/>
                <a:ea typeface="+mj-ea"/>
                <a:cs typeface="+mj-cs"/>
              </a:defRPr>
            </a:lvl1pPr>
          </a:lstStyle>
          <a:p>
            <a:r>
              <a:rPr lang="en-US" noProof="0"/>
              <a:t>Click to edit Master title style</a:t>
            </a:r>
          </a:p>
        </p:txBody>
      </p:sp>
      <p:sp>
        <p:nvSpPr>
          <p:cNvPr id="2" name="Footer Placeholder 1">
            <a:extLst>
              <a:ext uri="{FF2B5EF4-FFF2-40B4-BE49-F238E27FC236}">
                <a16:creationId xmlns:a16="http://schemas.microsoft.com/office/drawing/2014/main" id="{EDB90D34-30D8-41A0-8277-15FABE7B46E4}"/>
              </a:ext>
            </a:extLst>
          </p:cNvPr>
          <p:cNvSpPr>
            <a:spLocks noGrp="1"/>
          </p:cNvSpPr>
          <p:nvPr>
            <p:ph type="ftr" sz="quarter" idx="10"/>
          </p:nvPr>
        </p:nvSpPr>
        <p:spPr>
          <a:xfrm>
            <a:off x="601682" y="6320622"/>
            <a:ext cx="4114800" cy="226714"/>
          </a:xfrm>
        </p:spPr>
        <p:txBody>
          <a:bodyPr/>
          <a:lstStyle/>
          <a:p>
            <a:r>
              <a:rPr lang="en-US" noProof="0" dirty="0"/>
              <a:t>Add a footer</a:t>
            </a:r>
          </a:p>
        </p:txBody>
      </p:sp>
      <p:sp>
        <p:nvSpPr>
          <p:cNvPr id="5" name="Slide Number Placeholder 4">
            <a:extLst>
              <a:ext uri="{FF2B5EF4-FFF2-40B4-BE49-F238E27FC236}">
                <a16:creationId xmlns:a16="http://schemas.microsoft.com/office/drawing/2014/main" id="{2E3E9349-1106-4A24-B492-C0D854F00F1F}"/>
              </a:ext>
            </a:extLst>
          </p:cNvPr>
          <p:cNvSpPr>
            <a:spLocks noGrp="1"/>
          </p:cNvSpPr>
          <p:nvPr>
            <p:ph type="sldNum" sz="quarter" idx="11"/>
          </p:nvPr>
        </p:nvSpPr>
        <p:spPr/>
        <p:txBody>
          <a:bodyPr/>
          <a:lstStyle/>
          <a:p>
            <a:r>
              <a:rPr lang="en-US" noProof="0" dirty="0"/>
              <a:t>page </a:t>
            </a:r>
            <a:fld id="{19B51A1E-902D-48AF-9020-955120F399B6}" type="slidenum">
              <a:rPr lang="en-US" b="1" i="1" noProof="0" smtClean="0"/>
              <a:pPr/>
              <a:t>‹#›</a:t>
            </a:fld>
            <a:endParaRPr lang="en-US" b="1" i="1" noProof="0" dirty="0"/>
          </a:p>
        </p:txBody>
      </p:sp>
    </p:spTree>
    <p:extLst>
      <p:ext uri="{BB962C8B-B14F-4D97-AF65-F5344CB8AC3E}">
        <p14:creationId xmlns:p14="http://schemas.microsoft.com/office/powerpoint/2010/main" val="17951968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098FA49-168B-4F86-89CF-B8C8344F3316}"/>
              </a:ext>
            </a:extLst>
          </p:cNvPr>
          <p:cNvSpPr/>
          <p:nvPr userDrawn="1"/>
        </p:nvSpPr>
        <p:spPr>
          <a:xfrm>
            <a:off x="0" y="6704160"/>
            <a:ext cx="11601450" cy="15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Rectangle 15">
            <a:extLst>
              <a:ext uri="{FF2B5EF4-FFF2-40B4-BE49-F238E27FC236}">
                <a16:creationId xmlns:a16="http://schemas.microsoft.com/office/drawing/2014/main" id="{515E1821-75EB-4FF2-8952-E1945C42D14F}"/>
              </a:ext>
            </a:extLst>
          </p:cNvPr>
          <p:cNvSpPr/>
          <p:nvPr userDrawn="1"/>
        </p:nvSpPr>
        <p:spPr>
          <a:xfrm>
            <a:off x="0" y="6550320"/>
            <a:ext cx="12192000" cy="153840"/>
          </a:xfrm>
          <a:prstGeom prst="rect">
            <a:avLst/>
          </a:prstGeom>
          <a:gradFill flip="none" rotWithShape="1">
            <a:gsLst>
              <a:gs pos="40000">
                <a:schemeClr val="bg1">
                  <a:alpha val="0"/>
                </a:schemeClr>
              </a:gs>
              <a:gs pos="100000">
                <a:schemeClr val="bg1">
                  <a:alpha val="3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Picture Placeholder 2" descr="Image Placeholder">
            <a:extLst>
              <a:ext uri="{FF2B5EF4-FFF2-40B4-BE49-F238E27FC236}">
                <a16:creationId xmlns:a16="http://schemas.microsoft.com/office/drawing/2014/main" id="{6E51F880-E841-47CE-8E64-B0D1C6EF00F8}"/>
              </a:ext>
            </a:extLst>
          </p:cNvPr>
          <p:cNvSpPr>
            <a:spLocks noGrp="1"/>
          </p:cNvSpPr>
          <p:nvPr>
            <p:ph type="pic" idx="1" hasCustomPrompt="1"/>
          </p:nvPr>
        </p:nvSpPr>
        <p:spPr>
          <a:xfrm>
            <a:off x="5092699" y="1"/>
            <a:ext cx="6486482" cy="6687110"/>
          </a:xfrm>
          <a:solidFill>
            <a:schemeClr val="tx1">
              <a:lumMod val="95000"/>
              <a:lumOff val="5000"/>
            </a:schemeClr>
          </a:solidFill>
        </p:spPr>
        <p:txBody>
          <a:bodyPr anchor="ctr"/>
          <a:lstStyle>
            <a:lvl1pPr marL="0" indent="0" algn="ctr">
              <a:buNone/>
              <a:defRPr sz="1200" i="1">
                <a:latin typeface="+mn-lt"/>
                <a:cs typeface="Times New Roman" panose="02020603050405020304" pitchFamily="18"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dirty="0"/>
              <a:t>Insert or Drag &amp; Drop your Photo</a:t>
            </a:r>
          </a:p>
        </p:txBody>
      </p:sp>
      <p:sp>
        <p:nvSpPr>
          <p:cNvPr id="12" name="Text Placeholder 3">
            <a:extLst>
              <a:ext uri="{FF2B5EF4-FFF2-40B4-BE49-F238E27FC236}">
                <a16:creationId xmlns:a16="http://schemas.microsoft.com/office/drawing/2014/main" id="{F13AC73C-8104-4F0B-B04E-FB14DCFDBDF9}"/>
              </a:ext>
            </a:extLst>
          </p:cNvPr>
          <p:cNvSpPr>
            <a:spLocks noGrp="1"/>
          </p:cNvSpPr>
          <p:nvPr>
            <p:ph type="body" sz="half" idx="2" hasCustomPrompt="1"/>
          </p:nvPr>
        </p:nvSpPr>
        <p:spPr>
          <a:xfrm>
            <a:off x="601681" y="3960000"/>
            <a:ext cx="4114800" cy="2164938"/>
          </a:xfrm>
        </p:spPr>
        <p:txBody>
          <a:bodyPr/>
          <a:lstStyle>
            <a:lvl1pPr marL="0" indent="0">
              <a:buNone/>
              <a:defRPr lang="en-US"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noProof="0"/>
              <a:t>Edit Master text styles</a:t>
            </a:r>
          </a:p>
        </p:txBody>
      </p:sp>
      <p:sp>
        <p:nvSpPr>
          <p:cNvPr id="2" name="Title 1">
            <a:extLst>
              <a:ext uri="{FF2B5EF4-FFF2-40B4-BE49-F238E27FC236}">
                <a16:creationId xmlns:a16="http://schemas.microsoft.com/office/drawing/2014/main" id="{82207D3A-6D77-4068-8652-5FE1DE2DBC22}"/>
              </a:ext>
            </a:extLst>
          </p:cNvPr>
          <p:cNvSpPr>
            <a:spLocks noGrp="1"/>
          </p:cNvSpPr>
          <p:nvPr>
            <p:ph type="title"/>
          </p:nvPr>
        </p:nvSpPr>
        <p:spPr>
          <a:xfrm>
            <a:off x="601679" y="1016000"/>
            <a:ext cx="4114801" cy="2744226"/>
          </a:xfrm>
        </p:spPr>
        <p:txBody>
          <a:bodyPr anchor="b"/>
          <a:lstStyle>
            <a:lvl1pPr marL="0" algn="l" defTabSz="914400" rtl="0" eaLnBrk="1" latinLnBrk="0" hangingPunct="1">
              <a:lnSpc>
                <a:spcPct val="90000"/>
              </a:lnSpc>
              <a:spcBef>
                <a:spcPct val="0"/>
              </a:spcBef>
              <a:buNone/>
              <a:defRPr lang="en-ZA" sz="4500" b="1" kern="1200" cap="all" spc="-150" baseline="0" dirty="0">
                <a:solidFill>
                  <a:schemeClr val="bg1"/>
                </a:solidFill>
                <a:latin typeface="+mj-lt"/>
                <a:ea typeface="+mj-ea"/>
                <a:cs typeface="+mj-cs"/>
              </a:defRPr>
            </a:lvl1pPr>
          </a:lstStyle>
          <a:p>
            <a:r>
              <a:rPr lang="en-US" noProof="0"/>
              <a:t>Click to edit Master title style</a:t>
            </a:r>
          </a:p>
        </p:txBody>
      </p:sp>
      <p:sp>
        <p:nvSpPr>
          <p:cNvPr id="4" name="Footer Placeholder 3">
            <a:extLst>
              <a:ext uri="{FF2B5EF4-FFF2-40B4-BE49-F238E27FC236}">
                <a16:creationId xmlns:a16="http://schemas.microsoft.com/office/drawing/2014/main" id="{876306C0-C390-4360-B704-9B0A7311FF21}"/>
              </a:ext>
            </a:extLst>
          </p:cNvPr>
          <p:cNvSpPr>
            <a:spLocks noGrp="1"/>
          </p:cNvSpPr>
          <p:nvPr>
            <p:ph type="ftr" sz="quarter" idx="14"/>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C333A53F-6548-4F5B-AAEE-2E862AEB1A4C}"/>
              </a:ext>
            </a:extLst>
          </p:cNvPr>
          <p:cNvSpPr>
            <a:spLocks noGrp="1"/>
          </p:cNvSpPr>
          <p:nvPr>
            <p:ph type="sldNum" sz="quarter" idx="15"/>
          </p:nvPr>
        </p:nvSpPr>
        <p:spPr/>
        <p:txBody>
          <a:bodyPr/>
          <a:lstStyle/>
          <a:p>
            <a:r>
              <a:rPr lang="en-US" noProof="0" dirty="0"/>
              <a:t>page </a:t>
            </a:r>
            <a:fld id="{19B51A1E-902D-48AF-9020-955120F399B6}" type="slidenum">
              <a:rPr lang="en-US" b="1" i="1" noProof="0" smtClean="0"/>
              <a:pPr/>
              <a:t>‹#›</a:t>
            </a:fld>
            <a:endParaRPr lang="en-US" b="1" i="1" noProof="0" dirty="0"/>
          </a:p>
        </p:txBody>
      </p:sp>
    </p:spTree>
    <p:extLst>
      <p:ext uri="{BB962C8B-B14F-4D97-AF65-F5344CB8AC3E}">
        <p14:creationId xmlns:p14="http://schemas.microsoft.com/office/powerpoint/2010/main" val="1571505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s as Icons 3X Option 1">
    <p:spTree>
      <p:nvGrpSpPr>
        <p:cNvPr id="1" name=""/>
        <p:cNvGrpSpPr/>
        <p:nvPr/>
      </p:nvGrpSpPr>
      <p:grpSpPr>
        <a:xfrm>
          <a:off x="0" y="0"/>
          <a:ext cx="0" cy="0"/>
          <a:chOff x="0" y="0"/>
          <a:chExt cx="0" cy="0"/>
        </a:xfrm>
      </p:grpSpPr>
      <p:sp>
        <p:nvSpPr>
          <p:cNvPr id="17" name="Oval 16">
            <a:extLst>
              <a:ext uri="{FF2B5EF4-FFF2-40B4-BE49-F238E27FC236}">
                <a16:creationId xmlns:a16="http://schemas.microsoft.com/office/drawing/2014/main" id="{4790D010-2852-DE49-BD36-340D6725D1D5}"/>
              </a:ext>
              <a:ext uri="{C183D7F6-B498-43B3-948B-1728B52AA6E4}">
                <adec:decorative xmlns:adec="http://schemas.microsoft.com/office/drawing/2017/decorative" val="1"/>
              </a:ext>
            </a:extLst>
          </p:cNvPr>
          <p:cNvSpPr/>
          <p:nvPr userDrawn="1"/>
        </p:nvSpPr>
        <p:spPr>
          <a:xfrm>
            <a:off x="3211925" y="2412312"/>
            <a:ext cx="1216152" cy="1216152"/>
          </a:xfrm>
          <a:prstGeom prst="ellipse">
            <a:avLst/>
          </a:prstGeom>
          <a:no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20" name="Picture Placeholder 15">
            <a:extLst>
              <a:ext uri="{FF2B5EF4-FFF2-40B4-BE49-F238E27FC236}">
                <a16:creationId xmlns:a16="http://schemas.microsoft.com/office/drawing/2014/main" id="{24F79A85-3789-254D-AF3D-5265B6140421}"/>
              </a:ext>
            </a:extLst>
          </p:cNvPr>
          <p:cNvSpPr>
            <a:spLocks noGrp="1"/>
          </p:cNvSpPr>
          <p:nvPr>
            <p:ph type="pic" sz="quarter" idx="47" hasCustomPrompt="1"/>
          </p:nvPr>
        </p:nvSpPr>
        <p:spPr>
          <a:xfrm>
            <a:off x="3509105" y="270949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6" name="Text Placeholder 8">
            <a:extLst>
              <a:ext uri="{FF2B5EF4-FFF2-40B4-BE49-F238E27FC236}">
                <a16:creationId xmlns:a16="http://schemas.microsoft.com/office/drawing/2014/main" id="{9FBB7671-0660-45EB-8712-824ACCFDD4C4}"/>
              </a:ext>
            </a:extLst>
          </p:cNvPr>
          <p:cNvSpPr>
            <a:spLocks noGrp="1"/>
          </p:cNvSpPr>
          <p:nvPr>
            <p:ph type="body" sz="quarter" idx="17" hasCustomPrompt="1"/>
          </p:nvPr>
        </p:nvSpPr>
        <p:spPr>
          <a:xfrm>
            <a:off x="3012253" y="3971432"/>
            <a:ext cx="1620000" cy="360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8" name="Text Placeholder 10">
            <a:extLst>
              <a:ext uri="{FF2B5EF4-FFF2-40B4-BE49-F238E27FC236}">
                <a16:creationId xmlns:a16="http://schemas.microsoft.com/office/drawing/2014/main" id="{1014D08D-BF9C-44A1-8635-70B551FEFA4C}"/>
              </a:ext>
            </a:extLst>
          </p:cNvPr>
          <p:cNvSpPr>
            <a:spLocks noGrp="1"/>
          </p:cNvSpPr>
          <p:nvPr>
            <p:ph type="body" sz="quarter" idx="18" hasCustomPrompt="1"/>
          </p:nvPr>
        </p:nvSpPr>
        <p:spPr>
          <a:xfrm>
            <a:off x="3012253" y="4471987"/>
            <a:ext cx="1620000" cy="720000"/>
          </a:xfrm>
        </p:spPr>
        <p:txBody>
          <a:bodyPr/>
          <a:lstStyle>
            <a:lvl1pPr marL="0" indent="0" algn="ctr">
              <a:buNone/>
              <a:defRPr sz="1400">
                <a:solidFill>
                  <a:schemeClr val="bg1"/>
                </a:solidFill>
              </a:defRPr>
            </a:lvl1pPr>
          </a:lstStyle>
          <a:p>
            <a:pPr lvl="0"/>
            <a:r>
              <a:rPr lang="en-US" noProof="0"/>
              <a:t>Bullet Description</a:t>
            </a:r>
          </a:p>
        </p:txBody>
      </p:sp>
      <p:sp>
        <p:nvSpPr>
          <p:cNvPr id="18" name="Oval 17">
            <a:extLst>
              <a:ext uri="{FF2B5EF4-FFF2-40B4-BE49-F238E27FC236}">
                <a16:creationId xmlns:a16="http://schemas.microsoft.com/office/drawing/2014/main" id="{C5D02C68-EB7D-E044-99A9-658364A3B2F0}"/>
              </a:ext>
              <a:ext uri="{C183D7F6-B498-43B3-948B-1728B52AA6E4}">
                <adec:decorative xmlns:adec="http://schemas.microsoft.com/office/drawing/2017/decorative" val="1"/>
              </a:ext>
            </a:extLst>
          </p:cNvPr>
          <p:cNvSpPr/>
          <p:nvPr userDrawn="1"/>
        </p:nvSpPr>
        <p:spPr>
          <a:xfrm>
            <a:off x="5487924" y="2412312"/>
            <a:ext cx="1216152" cy="1216152"/>
          </a:xfrm>
          <a:prstGeom prst="ellipse">
            <a:avLst/>
          </a:prstGeom>
          <a:no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noProof="0" dirty="0"/>
          </a:p>
        </p:txBody>
      </p:sp>
      <p:sp>
        <p:nvSpPr>
          <p:cNvPr id="21" name="Picture Placeholder 15">
            <a:extLst>
              <a:ext uri="{FF2B5EF4-FFF2-40B4-BE49-F238E27FC236}">
                <a16:creationId xmlns:a16="http://schemas.microsoft.com/office/drawing/2014/main" id="{3826F102-F281-614F-8445-F1FD4CA62E4A}"/>
              </a:ext>
            </a:extLst>
          </p:cNvPr>
          <p:cNvSpPr>
            <a:spLocks noGrp="1"/>
          </p:cNvSpPr>
          <p:nvPr>
            <p:ph type="pic" sz="quarter" idx="48" hasCustomPrompt="1"/>
          </p:nvPr>
        </p:nvSpPr>
        <p:spPr>
          <a:xfrm>
            <a:off x="5785104" y="270949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9" name="Text Placeholder 8">
            <a:extLst>
              <a:ext uri="{FF2B5EF4-FFF2-40B4-BE49-F238E27FC236}">
                <a16:creationId xmlns:a16="http://schemas.microsoft.com/office/drawing/2014/main" id="{4339CB16-5C66-4617-AF19-7700AD97524A}"/>
              </a:ext>
            </a:extLst>
          </p:cNvPr>
          <p:cNvSpPr>
            <a:spLocks noGrp="1"/>
          </p:cNvSpPr>
          <p:nvPr>
            <p:ph type="body" sz="quarter" idx="33" hasCustomPrompt="1"/>
          </p:nvPr>
        </p:nvSpPr>
        <p:spPr>
          <a:xfrm>
            <a:off x="5288252" y="3971432"/>
            <a:ext cx="1620000" cy="360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10" name="Text Placeholder 10">
            <a:extLst>
              <a:ext uri="{FF2B5EF4-FFF2-40B4-BE49-F238E27FC236}">
                <a16:creationId xmlns:a16="http://schemas.microsoft.com/office/drawing/2014/main" id="{8DFFD868-459F-47BA-BA47-B6CC7A09E8E9}"/>
              </a:ext>
            </a:extLst>
          </p:cNvPr>
          <p:cNvSpPr>
            <a:spLocks noGrp="1"/>
          </p:cNvSpPr>
          <p:nvPr>
            <p:ph type="body" sz="quarter" idx="34" hasCustomPrompt="1"/>
          </p:nvPr>
        </p:nvSpPr>
        <p:spPr>
          <a:xfrm>
            <a:off x="5288252" y="4471987"/>
            <a:ext cx="1620000" cy="720000"/>
          </a:xfrm>
        </p:spPr>
        <p:txBody>
          <a:bodyPr/>
          <a:lstStyle>
            <a:lvl1pPr marL="0" indent="0" algn="ctr">
              <a:buNone/>
              <a:defRPr sz="1400">
                <a:solidFill>
                  <a:schemeClr val="bg1"/>
                </a:solidFill>
              </a:defRPr>
            </a:lvl1pPr>
          </a:lstStyle>
          <a:p>
            <a:pPr lvl="0"/>
            <a:r>
              <a:rPr lang="en-US" noProof="0"/>
              <a:t>Bullet Description</a:t>
            </a:r>
          </a:p>
        </p:txBody>
      </p:sp>
      <p:sp>
        <p:nvSpPr>
          <p:cNvPr id="19" name="Oval 18">
            <a:extLst>
              <a:ext uri="{FF2B5EF4-FFF2-40B4-BE49-F238E27FC236}">
                <a16:creationId xmlns:a16="http://schemas.microsoft.com/office/drawing/2014/main" id="{45962E1D-1D13-2B48-9F3B-CE31039DD236}"/>
              </a:ext>
              <a:ext uri="{C183D7F6-B498-43B3-948B-1728B52AA6E4}">
                <adec:decorative xmlns:adec="http://schemas.microsoft.com/office/drawing/2017/decorative" val="1"/>
              </a:ext>
            </a:extLst>
          </p:cNvPr>
          <p:cNvSpPr/>
          <p:nvPr userDrawn="1"/>
        </p:nvSpPr>
        <p:spPr>
          <a:xfrm>
            <a:off x="7763923" y="2412312"/>
            <a:ext cx="1216152" cy="1216152"/>
          </a:xfrm>
          <a:prstGeom prst="ellipse">
            <a:avLst/>
          </a:prstGeom>
          <a:noFill/>
          <a:ln w="111125">
            <a:solidFill>
              <a:schemeClr val="bg1">
                <a:alpha val="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22" name="Picture Placeholder 15">
            <a:extLst>
              <a:ext uri="{FF2B5EF4-FFF2-40B4-BE49-F238E27FC236}">
                <a16:creationId xmlns:a16="http://schemas.microsoft.com/office/drawing/2014/main" id="{CD06C66D-CFA0-9B4B-8F90-2B01B8C524BE}"/>
              </a:ext>
            </a:extLst>
          </p:cNvPr>
          <p:cNvSpPr>
            <a:spLocks noGrp="1"/>
          </p:cNvSpPr>
          <p:nvPr>
            <p:ph type="pic" sz="quarter" idx="49" hasCustomPrompt="1"/>
          </p:nvPr>
        </p:nvSpPr>
        <p:spPr>
          <a:xfrm>
            <a:off x="8061103" y="270949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11" name="Text Placeholder 8">
            <a:extLst>
              <a:ext uri="{FF2B5EF4-FFF2-40B4-BE49-F238E27FC236}">
                <a16:creationId xmlns:a16="http://schemas.microsoft.com/office/drawing/2014/main" id="{2C2CF09F-AE9E-47DD-899E-02CEAEFE3CC1}"/>
              </a:ext>
            </a:extLst>
          </p:cNvPr>
          <p:cNvSpPr>
            <a:spLocks noGrp="1"/>
          </p:cNvSpPr>
          <p:nvPr>
            <p:ph type="body" sz="quarter" idx="35" hasCustomPrompt="1"/>
          </p:nvPr>
        </p:nvSpPr>
        <p:spPr>
          <a:xfrm>
            <a:off x="7564251" y="3971432"/>
            <a:ext cx="1620000" cy="360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12" name="Text Placeholder 10">
            <a:extLst>
              <a:ext uri="{FF2B5EF4-FFF2-40B4-BE49-F238E27FC236}">
                <a16:creationId xmlns:a16="http://schemas.microsoft.com/office/drawing/2014/main" id="{7AA959D8-F91C-4891-A16D-51CF31166B71}"/>
              </a:ext>
            </a:extLst>
          </p:cNvPr>
          <p:cNvSpPr>
            <a:spLocks noGrp="1"/>
          </p:cNvSpPr>
          <p:nvPr>
            <p:ph type="body" sz="quarter" idx="36" hasCustomPrompt="1"/>
          </p:nvPr>
        </p:nvSpPr>
        <p:spPr>
          <a:xfrm>
            <a:off x="7564251" y="4471987"/>
            <a:ext cx="1620000" cy="720000"/>
          </a:xfrm>
        </p:spPr>
        <p:txBody>
          <a:bodyPr/>
          <a:lstStyle>
            <a:lvl1pPr marL="0" indent="0" algn="ctr">
              <a:buNone/>
              <a:defRPr sz="1400">
                <a:solidFill>
                  <a:schemeClr val="bg1"/>
                </a:solidFill>
              </a:defRPr>
            </a:lvl1pPr>
          </a:lstStyle>
          <a:p>
            <a:pPr lvl="0"/>
            <a:r>
              <a:rPr lang="en-US" noProof="0"/>
              <a:t>Bullet Description</a:t>
            </a:r>
          </a:p>
        </p:txBody>
      </p:sp>
      <p:sp>
        <p:nvSpPr>
          <p:cNvPr id="4" name="Footer Placeholder 3">
            <a:extLst>
              <a:ext uri="{FF2B5EF4-FFF2-40B4-BE49-F238E27FC236}">
                <a16:creationId xmlns:a16="http://schemas.microsoft.com/office/drawing/2014/main" id="{BDD481DA-8671-472C-B2CF-B134EDAD7A53}"/>
              </a:ext>
            </a:extLst>
          </p:cNvPr>
          <p:cNvSpPr>
            <a:spLocks noGrp="1"/>
          </p:cNvSpPr>
          <p:nvPr>
            <p:ph type="ftr" sz="quarter" idx="50"/>
          </p:nvPr>
        </p:nvSpPr>
        <p:spPr/>
        <p:txBody>
          <a:bodyPr/>
          <a:lstStyle/>
          <a:p>
            <a:r>
              <a:rPr lang="en-US" noProof="0" dirty="0"/>
              <a:t>Add a footer</a:t>
            </a:r>
          </a:p>
        </p:txBody>
      </p:sp>
      <p:sp>
        <p:nvSpPr>
          <p:cNvPr id="7" name="Slide Number Placeholder 6">
            <a:extLst>
              <a:ext uri="{FF2B5EF4-FFF2-40B4-BE49-F238E27FC236}">
                <a16:creationId xmlns:a16="http://schemas.microsoft.com/office/drawing/2014/main" id="{B0ACC5C2-09E7-4586-9B5F-3532B87B93D0}"/>
              </a:ext>
            </a:extLst>
          </p:cNvPr>
          <p:cNvSpPr>
            <a:spLocks noGrp="1"/>
          </p:cNvSpPr>
          <p:nvPr>
            <p:ph type="sldNum" sz="quarter" idx="51"/>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13" name="Title 12">
            <a:extLst>
              <a:ext uri="{FF2B5EF4-FFF2-40B4-BE49-F238E27FC236}">
                <a16:creationId xmlns:a16="http://schemas.microsoft.com/office/drawing/2014/main" id="{1E54F41B-75D5-471F-9187-384BD10C883D}"/>
              </a:ext>
            </a:extLst>
          </p:cNvPr>
          <p:cNvSpPr>
            <a:spLocks noGrp="1"/>
          </p:cNvSpPr>
          <p:nvPr>
            <p:ph type="title"/>
          </p:nvPr>
        </p:nvSpPr>
        <p:spPr/>
        <p:txBody>
          <a:bodyPr/>
          <a:lstStyle/>
          <a:p>
            <a:r>
              <a:rPr lang="en-US" noProof="0"/>
              <a:t>Click to edit Master title style</a:t>
            </a:r>
          </a:p>
        </p:txBody>
      </p:sp>
      <p:sp>
        <p:nvSpPr>
          <p:cNvPr id="23" name="Text Placeholder 4">
            <a:extLst>
              <a:ext uri="{FF2B5EF4-FFF2-40B4-BE49-F238E27FC236}">
                <a16:creationId xmlns:a16="http://schemas.microsoft.com/office/drawing/2014/main" id="{0E99A070-0D10-4FD0-959D-54B40AD04926}"/>
              </a:ext>
            </a:extLst>
          </p:cNvPr>
          <p:cNvSpPr>
            <a:spLocks noGrp="1"/>
          </p:cNvSpPr>
          <p:nvPr>
            <p:ph type="body" sz="quarter" idx="13" hasCustomPrompt="1"/>
          </p:nvPr>
        </p:nvSpPr>
        <p:spPr>
          <a:xfrm>
            <a:off x="601682" y="1008000"/>
            <a:ext cx="9974243"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25" name="Oval 24">
            <a:extLst>
              <a:ext uri="{FF2B5EF4-FFF2-40B4-BE49-F238E27FC236}">
                <a16:creationId xmlns:a16="http://schemas.microsoft.com/office/drawing/2014/main" id="{B9777B06-12C0-49D3-A18F-49D1E0574CE3}"/>
              </a:ext>
              <a:ext uri="{C183D7F6-B498-43B3-948B-1728B52AA6E4}">
                <adec:decorative xmlns:adec="http://schemas.microsoft.com/office/drawing/2017/decorative" val="1"/>
              </a:ext>
            </a:extLst>
          </p:cNvPr>
          <p:cNvSpPr/>
          <p:nvPr userDrawn="1"/>
        </p:nvSpPr>
        <p:spPr>
          <a:xfrm>
            <a:off x="7725080" y="2981545"/>
            <a:ext cx="77685" cy="77685"/>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9311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ullets as Icons 3X Option 2">
    <p:bg>
      <p:bgPr>
        <a:solidFill>
          <a:schemeClr val="tx1"/>
        </a:solidFill>
        <a:effectLst/>
      </p:bgPr>
    </p:bg>
    <p:spTree>
      <p:nvGrpSpPr>
        <p:cNvPr id="1" name=""/>
        <p:cNvGrpSpPr/>
        <p:nvPr/>
      </p:nvGrpSpPr>
      <p:grpSpPr>
        <a:xfrm>
          <a:off x="0" y="0"/>
          <a:ext cx="0" cy="0"/>
          <a:chOff x="0" y="0"/>
          <a:chExt cx="0" cy="0"/>
        </a:xfrm>
      </p:grpSpPr>
      <p:sp>
        <p:nvSpPr>
          <p:cNvPr id="31" name="Oval 30">
            <a:extLst>
              <a:ext uri="{FF2B5EF4-FFF2-40B4-BE49-F238E27FC236}">
                <a16:creationId xmlns:a16="http://schemas.microsoft.com/office/drawing/2014/main" id="{5E3B0AD5-3645-8443-891F-C0E1D9763D7A}"/>
              </a:ext>
              <a:ext uri="{C183D7F6-B498-43B3-948B-1728B52AA6E4}">
                <adec:decorative xmlns:adec="http://schemas.microsoft.com/office/drawing/2017/decorative" val="1"/>
              </a:ext>
            </a:extLst>
          </p:cNvPr>
          <p:cNvSpPr/>
          <p:nvPr userDrawn="1"/>
        </p:nvSpPr>
        <p:spPr>
          <a:xfrm>
            <a:off x="5957894" y="2284616"/>
            <a:ext cx="1471544" cy="1471544"/>
          </a:xfrm>
          <a:prstGeom prst="ellipse">
            <a:avLst/>
          </a:prstGeom>
          <a:no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4" name="Picture Placeholder 15">
            <a:extLst>
              <a:ext uri="{FF2B5EF4-FFF2-40B4-BE49-F238E27FC236}">
                <a16:creationId xmlns:a16="http://schemas.microsoft.com/office/drawing/2014/main" id="{58E0D31A-DD56-EF4B-A0DC-8130892CA19D}"/>
              </a:ext>
            </a:extLst>
          </p:cNvPr>
          <p:cNvSpPr>
            <a:spLocks noGrp="1"/>
          </p:cNvSpPr>
          <p:nvPr userDrawn="1">
            <p:ph type="pic" sz="quarter" idx="45" hasCustomPrompt="1"/>
          </p:nvPr>
        </p:nvSpPr>
        <p:spPr>
          <a:xfrm>
            <a:off x="6382770" y="270949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16" name="Text Placeholder 8">
            <a:extLst>
              <a:ext uri="{FF2B5EF4-FFF2-40B4-BE49-F238E27FC236}">
                <a16:creationId xmlns:a16="http://schemas.microsoft.com/office/drawing/2014/main" id="{DB2281E6-0C7F-4B74-AABC-FC737C5B9605}"/>
              </a:ext>
            </a:extLst>
          </p:cNvPr>
          <p:cNvSpPr>
            <a:spLocks noGrp="1"/>
          </p:cNvSpPr>
          <p:nvPr userDrawn="1">
            <p:ph type="body" sz="quarter" idx="17" hasCustomPrompt="1"/>
          </p:nvPr>
        </p:nvSpPr>
        <p:spPr>
          <a:xfrm>
            <a:off x="5883177" y="3971432"/>
            <a:ext cx="1620000" cy="360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17" name="Text Placeholder 10">
            <a:extLst>
              <a:ext uri="{FF2B5EF4-FFF2-40B4-BE49-F238E27FC236}">
                <a16:creationId xmlns:a16="http://schemas.microsoft.com/office/drawing/2014/main" id="{0A536C56-F4CA-43D8-98A9-E597F5B81368}"/>
              </a:ext>
            </a:extLst>
          </p:cNvPr>
          <p:cNvSpPr>
            <a:spLocks noGrp="1"/>
          </p:cNvSpPr>
          <p:nvPr userDrawn="1">
            <p:ph type="body" sz="quarter" idx="18" hasCustomPrompt="1"/>
          </p:nvPr>
        </p:nvSpPr>
        <p:spPr>
          <a:xfrm>
            <a:off x="5883177" y="4471987"/>
            <a:ext cx="1620000" cy="720000"/>
          </a:xfrm>
        </p:spPr>
        <p:txBody>
          <a:bodyPr/>
          <a:lstStyle>
            <a:lvl1pPr marL="0" indent="0" algn="ctr">
              <a:buNone/>
              <a:defRPr sz="1400">
                <a:solidFill>
                  <a:schemeClr val="bg1"/>
                </a:solidFill>
              </a:defRPr>
            </a:lvl1pPr>
          </a:lstStyle>
          <a:p>
            <a:pPr lvl="0"/>
            <a:r>
              <a:rPr lang="en-US" noProof="0"/>
              <a:t>Bullet Description</a:t>
            </a:r>
          </a:p>
        </p:txBody>
      </p:sp>
      <p:sp>
        <p:nvSpPr>
          <p:cNvPr id="32" name="Oval 31">
            <a:extLst>
              <a:ext uri="{FF2B5EF4-FFF2-40B4-BE49-F238E27FC236}">
                <a16:creationId xmlns:a16="http://schemas.microsoft.com/office/drawing/2014/main" id="{BE9B724A-B58C-CD4D-8980-C0DFE08B79B5}"/>
              </a:ext>
              <a:ext uri="{C183D7F6-B498-43B3-948B-1728B52AA6E4}">
                <adec:decorative xmlns:adec="http://schemas.microsoft.com/office/drawing/2017/decorative" val="1"/>
              </a:ext>
            </a:extLst>
          </p:cNvPr>
          <p:cNvSpPr/>
          <p:nvPr userDrawn="1"/>
        </p:nvSpPr>
        <p:spPr>
          <a:xfrm>
            <a:off x="7943613" y="2284616"/>
            <a:ext cx="1471544" cy="1471544"/>
          </a:xfrm>
          <a:prstGeom prst="ellipse">
            <a:avLst/>
          </a:prstGeom>
          <a:noFill/>
          <a:ln w="111125">
            <a:solidFill>
              <a:schemeClr val="bg1">
                <a:alpha val="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5" name="Picture Placeholder 15">
            <a:extLst>
              <a:ext uri="{FF2B5EF4-FFF2-40B4-BE49-F238E27FC236}">
                <a16:creationId xmlns:a16="http://schemas.microsoft.com/office/drawing/2014/main" id="{49A7B2CE-81BA-D944-BE88-232214C60554}"/>
              </a:ext>
            </a:extLst>
          </p:cNvPr>
          <p:cNvSpPr>
            <a:spLocks noGrp="1"/>
          </p:cNvSpPr>
          <p:nvPr userDrawn="1">
            <p:ph type="pic" sz="quarter" idx="47" hasCustomPrompt="1"/>
          </p:nvPr>
        </p:nvSpPr>
        <p:spPr>
          <a:xfrm>
            <a:off x="8368489" y="270949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18" name="Text Placeholder 8">
            <a:extLst>
              <a:ext uri="{FF2B5EF4-FFF2-40B4-BE49-F238E27FC236}">
                <a16:creationId xmlns:a16="http://schemas.microsoft.com/office/drawing/2014/main" id="{CC4D12C2-93C1-4E0C-B8E5-7ABB260F3F80}"/>
              </a:ext>
            </a:extLst>
          </p:cNvPr>
          <p:cNvSpPr>
            <a:spLocks noGrp="1"/>
          </p:cNvSpPr>
          <p:nvPr userDrawn="1">
            <p:ph type="body" sz="quarter" idx="33" hasCustomPrompt="1"/>
          </p:nvPr>
        </p:nvSpPr>
        <p:spPr>
          <a:xfrm>
            <a:off x="7868896" y="3971432"/>
            <a:ext cx="1620000" cy="360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19" name="Text Placeholder 10">
            <a:extLst>
              <a:ext uri="{FF2B5EF4-FFF2-40B4-BE49-F238E27FC236}">
                <a16:creationId xmlns:a16="http://schemas.microsoft.com/office/drawing/2014/main" id="{11327781-DAAF-4F83-B459-FCB50CCFE896}"/>
              </a:ext>
            </a:extLst>
          </p:cNvPr>
          <p:cNvSpPr>
            <a:spLocks noGrp="1"/>
          </p:cNvSpPr>
          <p:nvPr userDrawn="1">
            <p:ph type="body" sz="quarter" idx="34" hasCustomPrompt="1"/>
          </p:nvPr>
        </p:nvSpPr>
        <p:spPr>
          <a:xfrm>
            <a:off x="7868896" y="4471987"/>
            <a:ext cx="1620000" cy="720000"/>
          </a:xfrm>
        </p:spPr>
        <p:txBody>
          <a:bodyPr/>
          <a:lstStyle>
            <a:lvl1pPr marL="0" indent="0" algn="ctr">
              <a:buNone/>
              <a:defRPr sz="1400">
                <a:solidFill>
                  <a:schemeClr val="bg1"/>
                </a:solidFill>
              </a:defRPr>
            </a:lvl1pPr>
          </a:lstStyle>
          <a:p>
            <a:pPr lvl="0"/>
            <a:r>
              <a:rPr lang="en-US" noProof="0"/>
              <a:t>Bullet Description</a:t>
            </a:r>
          </a:p>
        </p:txBody>
      </p:sp>
      <p:sp>
        <p:nvSpPr>
          <p:cNvPr id="33" name="Oval 32">
            <a:extLst>
              <a:ext uri="{FF2B5EF4-FFF2-40B4-BE49-F238E27FC236}">
                <a16:creationId xmlns:a16="http://schemas.microsoft.com/office/drawing/2014/main" id="{28894D68-6E31-8646-BFD7-2C0D8C4CD961}"/>
              </a:ext>
              <a:ext uri="{C183D7F6-B498-43B3-948B-1728B52AA6E4}">
                <adec:decorative xmlns:adec="http://schemas.microsoft.com/office/drawing/2017/decorative" val="1"/>
              </a:ext>
            </a:extLst>
          </p:cNvPr>
          <p:cNvSpPr/>
          <p:nvPr userDrawn="1"/>
        </p:nvSpPr>
        <p:spPr>
          <a:xfrm>
            <a:off x="9929332" y="2284616"/>
            <a:ext cx="1471544" cy="1471544"/>
          </a:xfrm>
          <a:prstGeom prst="ellipse">
            <a:avLst/>
          </a:prstGeom>
          <a:no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6" name="Picture Placeholder 15">
            <a:extLst>
              <a:ext uri="{FF2B5EF4-FFF2-40B4-BE49-F238E27FC236}">
                <a16:creationId xmlns:a16="http://schemas.microsoft.com/office/drawing/2014/main" id="{7228B3AA-7CEF-C740-B9D8-656B168288C0}"/>
              </a:ext>
            </a:extLst>
          </p:cNvPr>
          <p:cNvSpPr>
            <a:spLocks noGrp="1"/>
          </p:cNvSpPr>
          <p:nvPr userDrawn="1">
            <p:ph type="pic" sz="quarter" idx="48" hasCustomPrompt="1"/>
          </p:nvPr>
        </p:nvSpPr>
        <p:spPr>
          <a:xfrm>
            <a:off x="10354208" y="2709492"/>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20" name="Text Placeholder 8">
            <a:extLst>
              <a:ext uri="{FF2B5EF4-FFF2-40B4-BE49-F238E27FC236}">
                <a16:creationId xmlns:a16="http://schemas.microsoft.com/office/drawing/2014/main" id="{1BE88C8C-9E13-4109-9608-6DC4B7B0DF14}"/>
              </a:ext>
            </a:extLst>
          </p:cNvPr>
          <p:cNvSpPr>
            <a:spLocks noGrp="1"/>
          </p:cNvSpPr>
          <p:nvPr userDrawn="1">
            <p:ph type="body" sz="quarter" idx="35" hasCustomPrompt="1"/>
          </p:nvPr>
        </p:nvSpPr>
        <p:spPr>
          <a:xfrm>
            <a:off x="9854615" y="3971432"/>
            <a:ext cx="1620000" cy="360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21" name="Text Placeholder 10">
            <a:extLst>
              <a:ext uri="{FF2B5EF4-FFF2-40B4-BE49-F238E27FC236}">
                <a16:creationId xmlns:a16="http://schemas.microsoft.com/office/drawing/2014/main" id="{903C64D8-B655-49E0-A776-8C6594DF12C9}"/>
              </a:ext>
            </a:extLst>
          </p:cNvPr>
          <p:cNvSpPr>
            <a:spLocks noGrp="1"/>
          </p:cNvSpPr>
          <p:nvPr userDrawn="1">
            <p:ph type="body" sz="quarter" idx="36" hasCustomPrompt="1"/>
          </p:nvPr>
        </p:nvSpPr>
        <p:spPr>
          <a:xfrm>
            <a:off x="9854615" y="4471987"/>
            <a:ext cx="1620000" cy="720000"/>
          </a:xfrm>
        </p:spPr>
        <p:txBody>
          <a:bodyPr/>
          <a:lstStyle>
            <a:lvl1pPr marL="0" indent="0" algn="ctr">
              <a:buNone/>
              <a:defRPr sz="1400">
                <a:solidFill>
                  <a:schemeClr val="bg1"/>
                </a:solidFill>
              </a:defRPr>
            </a:lvl1pPr>
          </a:lstStyle>
          <a:p>
            <a:pPr lvl="0"/>
            <a:r>
              <a:rPr lang="en-US" noProof="0"/>
              <a:t>Bullet Description</a:t>
            </a:r>
          </a:p>
        </p:txBody>
      </p:sp>
      <p:sp>
        <p:nvSpPr>
          <p:cNvPr id="10" name="Picture Placeholder 22">
            <a:extLst>
              <a:ext uri="{FF2B5EF4-FFF2-40B4-BE49-F238E27FC236}">
                <a16:creationId xmlns:a16="http://schemas.microsoft.com/office/drawing/2014/main" id="{785590BE-5BE1-4AF5-B0F8-7D999658F3F8}"/>
              </a:ext>
            </a:extLst>
          </p:cNvPr>
          <p:cNvSpPr>
            <a:spLocks noGrp="1"/>
          </p:cNvSpPr>
          <p:nvPr userDrawn="1">
            <p:ph type="pic" sz="quarter" idx="10" hasCustomPrompt="1"/>
          </p:nvPr>
        </p:nvSpPr>
        <p:spPr>
          <a:xfrm>
            <a:off x="456330" y="0"/>
            <a:ext cx="4993814" cy="6760369"/>
          </a:xfrm>
          <a:solidFill>
            <a:schemeClr val="accent4">
              <a:lumMod val="50000"/>
            </a:schemeClr>
          </a:solidFill>
        </p:spPr>
        <p:txBody>
          <a:bodyPr lIns="0" tIns="1368000" rIns="0" bIns="0" anchor="t"/>
          <a:lstStyle>
            <a:lvl1pPr marL="0" indent="0" algn="ctr">
              <a:buNone/>
              <a:defRPr i="1">
                <a:solidFill>
                  <a:schemeClr val="bg1"/>
                </a:solidFill>
                <a:latin typeface="Times New Roman" panose="02020603050405020304" pitchFamily="18" charset="0"/>
                <a:cs typeface="Times New Roman" panose="02020603050405020304" pitchFamily="18" charset="0"/>
              </a:defRPr>
            </a:lvl1pPr>
          </a:lstStyle>
          <a:p>
            <a:r>
              <a:rPr lang="en-US" noProof="0" dirty="0"/>
              <a:t>Insert or Drag and Drop Photo </a:t>
            </a:r>
            <a:br>
              <a:rPr lang="en-US" noProof="0" dirty="0"/>
            </a:br>
            <a:r>
              <a:rPr lang="en-US" noProof="0" dirty="0"/>
              <a:t>then Send to Back for overlay effect</a:t>
            </a:r>
          </a:p>
        </p:txBody>
      </p:sp>
      <p:sp>
        <p:nvSpPr>
          <p:cNvPr id="6" name="Slide Number Placeholder 5">
            <a:extLst>
              <a:ext uri="{FF2B5EF4-FFF2-40B4-BE49-F238E27FC236}">
                <a16:creationId xmlns:a16="http://schemas.microsoft.com/office/drawing/2014/main" id="{F514DBA9-43A9-4950-8C14-971E2AACAD93}"/>
              </a:ext>
            </a:extLst>
          </p:cNvPr>
          <p:cNvSpPr>
            <a:spLocks noGrp="1"/>
          </p:cNvSpPr>
          <p:nvPr userDrawn="1">
            <p:ph type="sldNum" sz="quarter" idx="50"/>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51" name="Title 1">
            <a:extLst>
              <a:ext uri="{FF2B5EF4-FFF2-40B4-BE49-F238E27FC236}">
                <a16:creationId xmlns:a16="http://schemas.microsoft.com/office/drawing/2014/main" id="{BD91656C-40D7-4517-A75F-92EA6C2BC61F}"/>
              </a:ext>
            </a:extLst>
          </p:cNvPr>
          <p:cNvSpPr>
            <a:spLocks noGrp="1"/>
          </p:cNvSpPr>
          <p:nvPr userDrawn="1">
            <p:ph type="ctrTitle" hasCustomPrompt="1"/>
          </p:nvPr>
        </p:nvSpPr>
        <p:spPr>
          <a:xfrm>
            <a:off x="456327" y="3149601"/>
            <a:ext cx="4993813" cy="3610768"/>
          </a:xfrm>
          <a:solidFill>
            <a:schemeClr val="tx1">
              <a:alpha val="70000"/>
            </a:schemeClr>
          </a:solidFill>
        </p:spPr>
        <p:txBody>
          <a:bodyPr rIns="252000" bIns="1188000" anchor="b"/>
          <a:lstStyle>
            <a:lvl1pPr marL="0" algn="r" defTabSz="914400" rtl="0" eaLnBrk="1" latinLnBrk="0" hangingPunct="1">
              <a:lnSpc>
                <a:spcPct val="90000"/>
              </a:lnSpc>
              <a:spcBef>
                <a:spcPct val="0"/>
              </a:spcBef>
              <a:buNone/>
              <a:defRPr lang="en-ZA" sz="4500" b="1" kern="1200" cap="all" spc="-150" baseline="0" dirty="0">
                <a:solidFill>
                  <a:schemeClr val="bg1"/>
                </a:solidFill>
                <a:latin typeface="+mj-lt"/>
                <a:ea typeface="+mj-ea"/>
                <a:cs typeface="+mj-cs"/>
              </a:defRPr>
            </a:lvl1pPr>
          </a:lstStyle>
          <a:p>
            <a:r>
              <a:rPr lang="en-US" noProof="0"/>
              <a:t>Click to edit title style</a:t>
            </a:r>
          </a:p>
        </p:txBody>
      </p:sp>
      <p:sp>
        <p:nvSpPr>
          <p:cNvPr id="52" name="Subtitle 2">
            <a:extLst>
              <a:ext uri="{FF2B5EF4-FFF2-40B4-BE49-F238E27FC236}">
                <a16:creationId xmlns:a16="http://schemas.microsoft.com/office/drawing/2014/main" id="{4EFBEF46-9F40-4406-AE22-794A74FEF021}"/>
              </a:ext>
            </a:extLst>
          </p:cNvPr>
          <p:cNvSpPr>
            <a:spLocks noGrp="1"/>
          </p:cNvSpPr>
          <p:nvPr userDrawn="1">
            <p:ph type="subTitle" idx="1"/>
          </p:nvPr>
        </p:nvSpPr>
        <p:spPr>
          <a:xfrm>
            <a:off x="890787" y="5558599"/>
            <a:ext cx="4283297" cy="762024"/>
          </a:xfrm>
        </p:spPr>
        <p:txBody>
          <a:bodyPr/>
          <a:lstStyle>
            <a:lvl1pPr marL="0" indent="0" algn="r">
              <a:buNone/>
              <a:defRPr lang="en-ZA"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2" name="Footer Placeholder 11">
            <a:extLst>
              <a:ext uri="{FF2B5EF4-FFF2-40B4-BE49-F238E27FC236}">
                <a16:creationId xmlns:a16="http://schemas.microsoft.com/office/drawing/2014/main" id="{97C8985C-2F2E-4023-BF66-5BBA9C57A891}"/>
              </a:ext>
            </a:extLst>
          </p:cNvPr>
          <p:cNvSpPr>
            <a:spLocks noGrp="1"/>
          </p:cNvSpPr>
          <p:nvPr>
            <p:ph type="ftr" sz="quarter" idx="51"/>
          </p:nvPr>
        </p:nvSpPr>
        <p:spPr>
          <a:xfrm>
            <a:off x="5883177" y="6320622"/>
            <a:ext cx="4114800" cy="226714"/>
          </a:xfrm>
        </p:spPr>
        <p:txBody>
          <a:bodyPr/>
          <a:lstStyle/>
          <a:p>
            <a:r>
              <a:rPr lang="en-US" noProof="0" dirty="0"/>
              <a:t>Add a footer</a:t>
            </a:r>
          </a:p>
        </p:txBody>
      </p:sp>
      <p:sp>
        <p:nvSpPr>
          <p:cNvPr id="22" name="Oval 21">
            <a:extLst>
              <a:ext uri="{FF2B5EF4-FFF2-40B4-BE49-F238E27FC236}">
                <a16:creationId xmlns:a16="http://schemas.microsoft.com/office/drawing/2014/main" id="{99D3E8CF-7C38-4321-A56A-49D7CA2A814B}"/>
              </a:ext>
              <a:ext uri="{C183D7F6-B498-43B3-948B-1728B52AA6E4}">
                <adec:decorative xmlns:adec="http://schemas.microsoft.com/office/drawing/2017/decorative" val="1"/>
              </a:ext>
            </a:extLst>
          </p:cNvPr>
          <p:cNvSpPr/>
          <p:nvPr userDrawn="1"/>
        </p:nvSpPr>
        <p:spPr>
          <a:xfrm>
            <a:off x="9397157" y="3025950"/>
            <a:ext cx="36000" cy="36000"/>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23" name="Group 22">
            <a:extLst>
              <a:ext uri="{FF2B5EF4-FFF2-40B4-BE49-F238E27FC236}">
                <a16:creationId xmlns:a16="http://schemas.microsoft.com/office/drawing/2014/main" id="{326A7FE8-1975-474D-B747-D7B028C10D81}"/>
              </a:ext>
              <a:ext uri="{C183D7F6-B498-43B3-948B-1728B52AA6E4}">
                <adec:decorative xmlns:adec="http://schemas.microsoft.com/office/drawing/2017/decorative" val="1"/>
              </a:ext>
            </a:extLst>
          </p:cNvPr>
          <p:cNvGrpSpPr/>
          <p:nvPr userDrawn="1"/>
        </p:nvGrpSpPr>
        <p:grpSpPr>
          <a:xfrm>
            <a:off x="441324" y="3136900"/>
            <a:ext cx="5008820" cy="3566319"/>
            <a:chOff x="441324" y="3897168"/>
            <a:chExt cx="5008820" cy="2806051"/>
          </a:xfrm>
        </p:grpSpPr>
        <p:cxnSp>
          <p:nvCxnSpPr>
            <p:cNvPr id="24" name="Straight Connector 23">
              <a:extLst>
                <a:ext uri="{FF2B5EF4-FFF2-40B4-BE49-F238E27FC236}">
                  <a16:creationId xmlns:a16="http://schemas.microsoft.com/office/drawing/2014/main" id="{7975FF3E-1E22-42B2-A043-163B207792B9}"/>
                </a:ext>
              </a:extLst>
            </p:cNvPr>
            <p:cNvCxnSpPr>
              <a:cxnSpLocks/>
            </p:cNvCxnSpPr>
            <p:nvPr userDrawn="1"/>
          </p:nvCxnSpPr>
          <p:spPr>
            <a:xfrm>
              <a:off x="5450144" y="3897168"/>
              <a:ext cx="0" cy="2806051"/>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9571B2B-DE4E-494A-8C0A-567D1523D790}"/>
                </a:ext>
              </a:extLst>
            </p:cNvPr>
            <p:cNvCxnSpPr>
              <a:cxnSpLocks/>
            </p:cNvCxnSpPr>
            <p:nvPr userDrawn="1"/>
          </p:nvCxnSpPr>
          <p:spPr>
            <a:xfrm>
              <a:off x="441324" y="3897168"/>
              <a:ext cx="0" cy="2806051"/>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498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s as Icons 4X">
    <p:bg>
      <p:bgPr>
        <a:solidFill>
          <a:schemeClr val="tx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9D5DB0A-C96D-4B82-95B6-E7A7B8E6687B}"/>
              </a:ext>
              <a:ext uri="{C183D7F6-B498-43B3-948B-1728B52AA6E4}">
                <adec:decorative xmlns:adec="http://schemas.microsoft.com/office/drawing/2017/decorative" val="1"/>
              </a:ext>
            </a:extLst>
          </p:cNvPr>
          <p:cNvGrpSpPr/>
          <p:nvPr userDrawn="1"/>
        </p:nvGrpSpPr>
        <p:grpSpPr>
          <a:xfrm>
            <a:off x="441324" y="3136900"/>
            <a:ext cx="5008820" cy="3566319"/>
            <a:chOff x="441324" y="3897168"/>
            <a:chExt cx="5008820" cy="2806051"/>
          </a:xfrm>
        </p:grpSpPr>
        <p:cxnSp>
          <p:nvCxnSpPr>
            <p:cNvPr id="46" name="Straight Connector 45">
              <a:extLst>
                <a:ext uri="{FF2B5EF4-FFF2-40B4-BE49-F238E27FC236}">
                  <a16:creationId xmlns:a16="http://schemas.microsoft.com/office/drawing/2014/main" id="{B6D532F9-49C3-47DF-8512-474441940275}"/>
                </a:ext>
              </a:extLst>
            </p:cNvPr>
            <p:cNvCxnSpPr>
              <a:cxnSpLocks/>
            </p:cNvCxnSpPr>
            <p:nvPr userDrawn="1"/>
          </p:nvCxnSpPr>
          <p:spPr>
            <a:xfrm>
              <a:off x="5450144" y="3897168"/>
              <a:ext cx="0" cy="2806051"/>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18F5508-636D-4B8E-B220-493139AF2313}"/>
                </a:ext>
              </a:extLst>
            </p:cNvPr>
            <p:cNvCxnSpPr>
              <a:cxnSpLocks/>
            </p:cNvCxnSpPr>
            <p:nvPr userDrawn="1"/>
          </p:nvCxnSpPr>
          <p:spPr>
            <a:xfrm>
              <a:off x="441324" y="3897168"/>
              <a:ext cx="0" cy="2806051"/>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grpSp>
      <p:sp>
        <p:nvSpPr>
          <p:cNvPr id="10" name="Picture Placeholder 22">
            <a:extLst>
              <a:ext uri="{FF2B5EF4-FFF2-40B4-BE49-F238E27FC236}">
                <a16:creationId xmlns:a16="http://schemas.microsoft.com/office/drawing/2014/main" id="{785590BE-5BE1-4AF5-B0F8-7D999658F3F8}"/>
              </a:ext>
            </a:extLst>
          </p:cNvPr>
          <p:cNvSpPr>
            <a:spLocks noGrp="1"/>
          </p:cNvSpPr>
          <p:nvPr userDrawn="1">
            <p:ph type="pic" sz="quarter" idx="10" hasCustomPrompt="1"/>
          </p:nvPr>
        </p:nvSpPr>
        <p:spPr>
          <a:xfrm>
            <a:off x="456330" y="0"/>
            <a:ext cx="4993814" cy="6760369"/>
          </a:xfrm>
          <a:solidFill>
            <a:schemeClr val="accent4">
              <a:lumMod val="50000"/>
            </a:schemeClr>
          </a:solidFill>
        </p:spPr>
        <p:txBody>
          <a:bodyPr lIns="0" tIns="1368000" rIns="0" bIns="0" anchor="t"/>
          <a:lstStyle>
            <a:lvl1pPr marL="0" indent="0" algn="ctr">
              <a:buNone/>
              <a:defRPr i="1">
                <a:solidFill>
                  <a:schemeClr val="bg1"/>
                </a:solidFill>
                <a:latin typeface="Times New Roman" panose="02020603050405020304" pitchFamily="18" charset="0"/>
                <a:cs typeface="Times New Roman" panose="02020603050405020304" pitchFamily="18" charset="0"/>
              </a:defRPr>
            </a:lvl1pPr>
          </a:lstStyle>
          <a:p>
            <a:r>
              <a:rPr lang="en-US" noProof="0" dirty="0"/>
              <a:t>Insert or Drag and Drop Photo </a:t>
            </a:r>
            <a:br>
              <a:rPr lang="en-US" noProof="0" dirty="0"/>
            </a:br>
            <a:r>
              <a:rPr lang="en-US" noProof="0" dirty="0"/>
              <a:t>then Send to Back for overlay effect</a:t>
            </a:r>
          </a:p>
        </p:txBody>
      </p:sp>
      <p:sp>
        <p:nvSpPr>
          <p:cNvPr id="6" name="Slide Number Placeholder 5">
            <a:extLst>
              <a:ext uri="{FF2B5EF4-FFF2-40B4-BE49-F238E27FC236}">
                <a16:creationId xmlns:a16="http://schemas.microsoft.com/office/drawing/2014/main" id="{F514DBA9-43A9-4950-8C14-971E2AACAD93}"/>
              </a:ext>
            </a:extLst>
          </p:cNvPr>
          <p:cNvSpPr>
            <a:spLocks noGrp="1"/>
          </p:cNvSpPr>
          <p:nvPr userDrawn="1">
            <p:ph type="sldNum" sz="quarter" idx="50"/>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51" name="Title 1">
            <a:extLst>
              <a:ext uri="{FF2B5EF4-FFF2-40B4-BE49-F238E27FC236}">
                <a16:creationId xmlns:a16="http://schemas.microsoft.com/office/drawing/2014/main" id="{BD91656C-40D7-4517-A75F-92EA6C2BC61F}"/>
              </a:ext>
            </a:extLst>
          </p:cNvPr>
          <p:cNvSpPr>
            <a:spLocks noGrp="1"/>
          </p:cNvSpPr>
          <p:nvPr userDrawn="1">
            <p:ph type="ctrTitle" hasCustomPrompt="1"/>
          </p:nvPr>
        </p:nvSpPr>
        <p:spPr>
          <a:xfrm>
            <a:off x="456327" y="3149601"/>
            <a:ext cx="4993813" cy="3610768"/>
          </a:xfrm>
          <a:solidFill>
            <a:schemeClr val="tx1">
              <a:alpha val="70000"/>
            </a:schemeClr>
          </a:solidFill>
        </p:spPr>
        <p:txBody>
          <a:bodyPr rIns="252000" bIns="1188000" anchor="b"/>
          <a:lstStyle>
            <a:lvl1pPr marL="0" algn="r" defTabSz="914400" rtl="0" eaLnBrk="1" latinLnBrk="0" hangingPunct="1">
              <a:lnSpc>
                <a:spcPct val="90000"/>
              </a:lnSpc>
              <a:spcBef>
                <a:spcPct val="0"/>
              </a:spcBef>
              <a:buNone/>
              <a:defRPr lang="en-ZA" sz="4500" b="1" kern="1200" cap="all" spc="-150" baseline="0" dirty="0">
                <a:solidFill>
                  <a:schemeClr val="bg1"/>
                </a:solidFill>
                <a:latin typeface="+mj-lt"/>
                <a:ea typeface="+mj-ea"/>
                <a:cs typeface="+mj-cs"/>
              </a:defRPr>
            </a:lvl1pPr>
          </a:lstStyle>
          <a:p>
            <a:r>
              <a:rPr lang="en-US" noProof="0"/>
              <a:t>Click to edit title style</a:t>
            </a:r>
          </a:p>
        </p:txBody>
      </p:sp>
      <p:sp>
        <p:nvSpPr>
          <p:cNvPr id="52" name="Subtitle 2">
            <a:extLst>
              <a:ext uri="{FF2B5EF4-FFF2-40B4-BE49-F238E27FC236}">
                <a16:creationId xmlns:a16="http://schemas.microsoft.com/office/drawing/2014/main" id="{4EFBEF46-9F40-4406-AE22-794A74FEF021}"/>
              </a:ext>
            </a:extLst>
          </p:cNvPr>
          <p:cNvSpPr>
            <a:spLocks noGrp="1"/>
          </p:cNvSpPr>
          <p:nvPr userDrawn="1">
            <p:ph type="subTitle" idx="1"/>
          </p:nvPr>
        </p:nvSpPr>
        <p:spPr>
          <a:xfrm>
            <a:off x="890787" y="5558599"/>
            <a:ext cx="4283297" cy="762024"/>
          </a:xfrm>
        </p:spPr>
        <p:txBody>
          <a:bodyPr/>
          <a:lstStyle>
            <a:lvl1pPr marL="0" indent="0" algn="r">
              <a:buNone/>
              <a:defRPr lang="en-ZA"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2" name="Footer Placeholder 11">
            <a:extLst>
              <a:ext uri="{FF2B5EF4-FFF2-40B4-BE49-F238E27FC236}">
                <a16:creationId xmlns:a16="http://schemas.microsoft.com/office/drawing/2014/main" id="{97C8985C-2F2E-4023-BF66-5BBA9C57A891}"/>
              </a:ext>
            </a:extLst>
          </p:cNvPr>
          <p:cNvSpPr>
            <a:spLocks noGrp="1"/>
          </p:cNvSpPr>
          <p:nvPr>
            <p:ph type="ftr" sz="quarter" idx="51"/>
          </p:nvPr>
        </p:nvSpPr>
        <p:spPr>
          <a:xfrm>
            <a:off x="5883177" y="6320622"/>
            <a:ext cx="4114800" cy="226714"/>
          </a:xfrm>
        </p:spPr>
        <p:txBody>
          <a:bodyPr/>
          <a:lstStyle/>
          <a:p>
            <a:r>
              <a:rPr lang="en-US" noProof="0" dirty="0"/>
              <a:t>Add a footer</a:t>
            </a:r>
          </a:p>
        </p:txBody>
      </p:sp>
      <p:sp>
        <p:nvSpPr>
          <p:cNvPr id="22" name="Oval 21">
            <a:extLst>
              <a:ext uri="{FF2B5EF4-FFF2-40B4-BE49-F238E27FC236}">
                <a16:creationId xmlns:a16="http://schemas.microsoft.com/office/drawing/2014/main" id="{390CA185-E043-470F-95CF-875B2290368D}"/>
              </a:ext>
              <a:ext uri="{C183D7F6-B498-43B3-948B-1728B52AA6E4}">
                <adec:decorative xmlns:adec="http://schemas.microsoft.com/office/drawing/2017/decorative" val="1"/>
              </a:ext>
            </a:extLst>
          </p:cNvPr>
          <p:cNvSpPr/>
          <p:nvPr userDrawn="1"/>
        </p:nvSpPr>
        <p:spPr>
          <a:xfrm>
            <a:off x="7101332" y="773488"/>
            <a:ext cx="1216152" cy="1216152"/>
          </a:xfrm>
          <a:prstGeom prst="ellipse">
            <a:avLst/>
          </a:prstGeom>
          <a:noFill/>
          <a:ln w="111125">
            <a:solidFill>
              <a:schemeClr val="bg1">
                <a:alpha val="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23" name="Picture Placeholder 15">
            <a:extLst>
              <a:ext uri="{FF2B5EF4-FFF2-40B4-BE49-F238E27FC236}">
                <a16:creationId xmlns:a16="http://schemas.microsoft.com/office/drawing/2014/main" id="{B284336B-BAAE-481C-8386-97B014DFC438}"/>
              </a:ext>
            </a:extLst>
          </p:cNvPr>
          <p:cNvSpPr>
            <a:spLocks noGrp="1"/>
          </p:cNvSpPr>
          <p:nvPr>
            <p:ph type="pic" sz="quarter" idx="52" hasCustomPrompt="1"/>
          </p:nvPr>
        </p:nvSpPr>
        <p:spPr>
          <a:xfrm>
            <a:off x="7398512" y="1070668"/>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24" name="Text Placeholder 8">
            <a:extLst>
              <a:ext uri="{FF2B5EF4-FFF2-40B4-BE49-F238E27FC236}">
                <a16:creationId xmlns:a16="http://schemas.microsoft.com/office/drawing/2014/main" id="{CFDB63C1-8C36-4108-975B-33B0DBB80A29}"/>
              </a:ext>
            </a:extLst>
          </p:cNvPr>
          <p:cNvSpPr>
            <a:spLocks noGrp="1"/>
          </p:cNvSpPr>
          <p:nvPr>
            <p:ph type="body" sz="quarter" idx="17" hasCustomPrompt="1"/>
          </p:nvPr>
        </p:nvSpPr>
        <p:spPr>
          <a:xfrm>
            <a:off x="6898919" y="2310044"/>
            <a:ext cx="1620000" cy="252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1</a:t>
            </a:r>
          </a:p>
        </p:txBody>
      </p:sp>
      <p:sp>
        <p:nvSpPr>
          <p:cNvPr id="25" name="Text Placeholder 10">
            <a:extLst>
              <a:ext uri="{FF2B5EF4-FFF2-40B4-BE49-F238E27FC236}">
                <a16:creationId xmlns:a16="http://schemas.microsoft.com/office/drawing/2014/main" id="{A75A12D0-6487-4916-9346-CEBAF2AFB78A}"/>
              </a:ext>
            </a:extLst>
          </p:cNvPr>
          <p:cNvSpPr>
            <a:spLocks noGrp="1"/>
          </p:cNvSpPr>
          <p:nvPr>
            <p:ph type="body" sz="quarter" idx="18" hasCustomPrompt="1"/>
          </p:nvPr>
        </p:nvSpPr>
        <p:spPr>
          <a:xfrm>
            <a:off x="6898919" y="2702598"/>
            <a:ext cx="1620000" cy="434302"/>
          </a:xfrm>
        </p:spPr>
        <p:txBody>
          <a:bodyPr/>
          <a:lstStyle>
            <a:lvl1pPr marL="0" indent="0" algn="ctr">
              <a:buNone/>
              <a:defRPr sz="1400">
                <a:solidFill>
                  <a:schemeClr val="bg1"/>
                </a:solidFill>
              </a:defRPr>
            </a:lvl1pPr>
          </a:lstStyle>
          <a:p>
            <a:pPr lvl="0"/>
            <a:r>
              <a:rPr lang="en-US" noProof="0"/>
              <a:t>Bullet Description</a:t>
            </a:r>
          </a:p>
        </p:txBody>
      </p:sp>
      <p:sp>
        <p:nvSpPr>
          <p:cNvPr id="26" name="Oval 25">
            <a:extLst>
              <a:ext uri="{FF2B5EF4-FFF2-40B4-BE49-F238E27FC236}">
                <a16:creationId xmlns:a16="http://schemas.microsoft.com/office/drawing/2014/main" id="{F1A887C7-02BE-4F5E-8DCF-A46A0C58093F}"/>
              </a:ext>
              <a:ext uri="{C183D7F6-B498-43B3-948B-1728B52AA6E4}">
                <adec:decorative xmlns:adec="http://schemas.microsoft.com/office/drawing/2017/decorative" val="1"/>
              </a:ext>
            </a:extLst>
          </p:cNvPr>
          <p:cNvSpPr/>
          <p:nvPr userDrawn="1"/>
        </p:nvSpPr>
        <p:spPr>
          <a:xfrm>
            <a:off x="9232191" y="773488"/>
            <a:ext cx="1216152" cy="1216152"/>
          </a:xfrm>
          <a:prstGeom prst="ellipse">
            <a:avLst/>
          </a:prstGeom>
          <a:noFill/>
          <a:ln w="31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noProof="0" dirty="0"/>
          </a:p>
        </p:txBody>
      </p:sp>
      <p:sp>
        <p:nvSpPr>
          <p:cNvPr id="27" name="Picture Placeholder 15">
            <a:extLst>
              <a:ext uri="{FF2B5EF4-FFF2-40B4-BE49-F238E27FC236}">
                <a16:creationId xmlns:a16="http://schemas.microsoft.com/office/drawing/2014/main" id="{B5A932A2-E3A1-45CA-994D-EEDA802E0EAD}"/>
              </a:ext>
            </a:extLst>
          </p:cNvPr>
          <p:cNvSpPr>
            <a:spLocks noGrp="1"/>
          </p:cNvSpPr>
          <p:nvPr>
            <p:ph type="pic" sz="quarter" idx="53" hasCustomPrompt="1"/>
          </p:nvPr>
        </p:nvSpPr>
        <p:spPr>
          <a:xfrm>
            <a:off x="9529371" y="1070668"/>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28" name="Text Placeholder 8">
            <a:extLst>
              <a:ext uri="{FF2B5EF4-FFF2-40B4-BE49-F238E27FC236}">
                <a16:creationId xmlns:a16="http://schemas.microsoft.com/office/drawing/2014/main" id="{BBCF784F-456C-4904-BC40-A4B0A58C6431}"/>
              </a:ext>
            </a:extLst>
          </p:cNvPr>
          <p:cNvSpPr>
            <a:spLocks noGrp="1"/>
          </p:cNvSpPr>
          <p:nvPr>
            <p:ph type="body" sz="quarter" idx="33" hasCustomPrompt="1"/>
          </p:nvPr>
        </p:nvSpPr>
        <p:spPr>
          <a:xfrm>
            <a:off x="9029778" y="2310044"/>
            <a:ext cx="1620000" cy="252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2</a:t>
            </a:r>
          </a:p>
        </p:txBody>
      </p:sp>
      <p:sp>
        <p:nvSpPr>
          <p:cNvPr id="29" name="Text Placeholder 10">
            <a:extLst>
              <a:ext uri="{FF2B5EF4-FFF2-40B4-BE49-F238E27FC236}">
                <a16:creationId xmlns:a16="http://schemas.microsoft.com/office/drawing/2014/main" id="{673EE3E7-3A9B-466C-9FD3-98D33887F408}"/>
              </a:ext>
            </a:extLst>
          </p:cNvPr>
          <p:cNvSpPr>
            <a:spLocks noGrp="1"/>
          </p:cNvSpPr>
          <p:nvPr>
            <p:ph type="body" sz="quarter" idx="34" hasCustomPrompt="1"/>
          </p:nvPr>
        </p:nvSpPr>
        <p:spPr>
          <a:xfrm>
            <a:off x="9029778" y="2702598"/>
            <a:ext cx="1620000" cy="434302"/>
          </a:xfrm>
        </p:spPr>
        <p:txBody>
          <a:bodyPr/>
          <a:lstStyle>
            <a:lvl1pPr marL="0" indent="0" algn="ctr">
              <a:buNone/>
              <a:defRPr sz="1400">
                <a:solidFill>
                  <a:schemeClr val="bg1"/>
                </a:solidFill>
              </a:defRPr>
            </a:lvl1pPr>
          </a:lstStyle>
          <a:p>
            <a:pPr lvl="0"/>
            <a:r>
              <a:rPr lang="en-US" noProof="0"/>
              <a:t>Bullet Description</a:t>
            </a:r>
          </a:p>
        </p:txBody>
      </p:sp>
      <p:sp>
        <p:nvSpPr>
          <p:cNvPr id="30" name="Oval 29">
            <a:extLst>
              <a:ext uri="{FF2B5EF4-FFF2-40B4-BE49-F238E27FC236}">
                <a16:creationId xmlns:a16="http://schemas.microsoft.com/office/drawing/2014/main" id="{22D0F7D1-0D65-4376-B381-E7B5C5F9EA0E}"/>
              </a:ext>
              <a:ext uri="{C183D7F6-B498-43B3-948B-1728B52AA6E4}">
                <adec:decorative xmlns:adec="http://schemas.microsoft.com/office/drawing/2017/decorative" val="1"/>
              </a:ext>
            </a:extLst>
          </p:cNvPr>
          <p:cNvSpPr/>
          <p:nvPr userDrawn="1"/>
        </p:nvSpPr>
        <p:spPr>
          <a:xfrm>
            <a:off x="7100354" y="3771131"/>
            <a:ext cx="1216152" cy="1216152"/>
          </a:xfrm>
          <a:prstGeom prst="ellipse">
            <a:avLst/>
          </a:prstGeom>
          <a:no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7" name="Picture Placeholder 15">
            <a:extLst>
              <a:ext uri="{FF2B5EF4-FFF2-40B4-BE49-F238E27FC236}">
                <a16:creationId xmlns:a16="http://schemas.microsoft.com/office/drawing/2014/main" id="{FB596127-06BD-4C58-8ACA-B5598699CDCC}"/>
              </a:ext>
            </a:extLst>
          </p:cNvPr>
          <p:cNvSpPr>
            <a:spLocks noGrp="1"/>
          </p:cNvSpPr>
          <p:nvPr>
            <p:ph type="pic" sz="quarter" idx="54" hasCustomPrompt="1"/>
          </p:nvPr>
        </p:nvSpPr>
        <p:spPr>
          <a:xfrm>
            <a:off x="7397534" y="4068311"/>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38" name="Text Placeholder 8">
            <a:extLst>
              <a:ext uri="{FF2B5EF4-FFF2-40B4-BE49-F238E27FC236}">
                <a16:creationId xmlns:a16="http://schemas.microsoft.com/office/drawing/2014/main" id="{9D601562-9249-47A2-9550-804AE9F10FDB}"/>
              </a:ext>
            </a:extLst>
          </p:cNvPr>
          <p:cNvSpPr>
            <a:spLocks noGrp="1"/>
          </p:cNvSpPr>
          <p:nvPr>
            <p:ph type="body" sz="quarter" idx="45" hasCustomPrompt="1"/>
          </p:nvPr>
        </p:nvSpPr>
        <p:spPr>
          <a:xfrm>
            <a:off x="6898919" y="5329272"/>
            <a:ext cx="1620000" cy="252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3</a:t>
            </a:r>
          </a:p>
        </p:txBody>
      </p:sp>
      <p:sp>
        <p:nvSpPr>
          <p:cNvPr id="39" name="Text Placeholder 10">
            <a:extLst>
              <a:ext uri="{FF2B5EF4-FFF2-40B4-BE49-F238E27FC236}">
                <a16:creationId xmlns:a16="http://schemas.microsoft.com/office/drawing/2014/main" id="{F8B9D875-2C45-4EDA-9273-6A61CA99C815}"/>
              </a:ext>
            </a:extLst>
          </p:cNvPr>
          <p:cNvSpPr>
            <a:spLocks noGrp="1"/>
          </p:cNvSpPr>
          <p:nvPr>
            <p:ph type="body" sz="quarter" idx="46" hasCustomPrompt="1"/>
          </p:nvPr>
        </p:nvSpPr>
        <p:spPr>
          <a:xfrm>
            <a:off x="6898919" y="5721826"/>
            <a:ext cx="1620000" cy="434302"/>
          </a:xfrm>
        </p:spPr>
        <p:txBody>
          <a:bodyPr/>
          <a:lstStyle>
            <a:lvl1pPr marL="0" indent="0" algn="ctr">
              <a:buNone/>
              <a:defRPr sz="1400">
                <a:solidFill>
                  <a:schemeClr val="bg1"/>
                </a:solidFill>
              </a:defRPr>
            </a:lvl1pPr>
          </a:lstStyle>
          <a:p>
            <a:pPr lvl="0"/>
            <a:r>
              <a:rPr lang="en-US" noProof="0"/>
              <a:t>Bullet Description</a:t>
            </a:r>
          </a:p>
        </p:txBody>
      </p:sp>
      <p:sp>
        <p:nvSpPr>
          <p:cNvPr id="40" name="Oval 39">
            <a:extLst>
              <a:ext uri="{FF2B5EF4-FFF2-40B4-BE49-F238E27FC236}">
                <a16:creationId xmlns:a16="http://schemas.microsoft.com/office/drawing/2014/main" id="{7402406B-416D-47F8-A75D-831B8879AA66}"/>
              </a:ext>
              <a:ext uri="{C183D7F6-B498-43B3-948B-1728B52AA6E4}">
                <adec:decorative xmlns:adec="http://schemas.microsoft.com/office/drawing/2017/decorative" val="1"/>
              </a:ext>
            </a:extLst>
          </p:cNvPr>
          <p:cNvSpPr/>
          <p:nvPr userDrawn="1"/>
        </p:nvSpPr>
        <p:spPr>
          <a:xfrm>
            <a:off x="9231213" y="3771131"/>
            <a:ext cx="1216152" cy="1216152"/>
          </a:xfrm>
          <a:prstGeom prst="ellipse">
            <a:avLst/>
          </a:prstGeom>
          <a:noFill/>
          <a:ln w="111125">
            <a:solidFill>
              <a:schemeClr val="bg1">
                <a:alpha val="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41" name="Picture Placeholder 15">
            <a:extLst>
              <a:ext uri="{FF2B5EF4-FFF2-40B4-BE49-F238E27FC236}">
                <a16:creationId xmlns:a16="http://schemas.microsoft.com/office/drawing/2014/main" id="{52443373-B630-41A4-AD86-A84619AC81F1}"/>
              </a:ext>
            </a:extLst>
          </p:cNvPr>
          <p:cNvSpPr>
            <a:spLocks noGrp="1"/>
          </p:cNvSpPr>
          <p:nvPr>
            <p:ph type="pic" sz="quarter" idx="55" hasCustomPrompt="1"/>
          </p:nvPr>
        </p:nvSpPr>
        <p:spPr>
          <a:xfrm>
            <a:off x="9528393" y="4068311"/>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9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Icon</a:t>
            </a:r>
          </a:p>
        </p:txBody>
      </p:sp>
      <p:sp>
        <p:nvSpPr>
          <p:cNvPr id="42" name="Text Placeholder 8">
            <a:extLst>
              <a:ext uri="{FF2B5EF4-FFF2-40B4-BE49-F238E27FC236}">
                <a16:creationId xmlns:a16="http://schemas.microsoft.com/office/drawing/2014/main" id="{6BDB8BBD-CC0D-49EF-B446-80DF35EDE4F6}"/>
              </a:ext>
            </a:extLst>
          </p:cNvPr>
          <p:cNvSpPr>
            <a:spLocks noGrp="1"/>
          </p:cNvSpPr>
          <p:nvPr>
            <p:ph type="body" sz="quarter" idx="47" hasCustomPrompt="1"/>
          </p:nvPr>
        </p:nvSpPr>
        <p:spPr>
          <a:xfrm>
            <a:off x="9029778" y="5329272"/>
            <a:ext cx="1620000" cy="252000"/>
          </a:xfrm>
        </p:spPr>
        <p:txBody>
          <a:bodyPr/>
          <a:lstStyle>
            <a:lvl1pPr marL="0" indent="0" algn="ctr">
              <a:buFont typeface="Arial" panose="020B0604020202020204" pitchFamily="34" charset="0"/>
              <a:buNone/>
              <a:defRPr sz="1800">
                <a:solidFill>
                  <a:schemeClr val="bg1"/>
                </a:solidFill>
              </a:defRPr>
            </a:lvl1pPr>
          </a:lstStyle>
          <a:p>
            <a:pPr lvl="0"/>
            <a:r>
              <a:rPr lang="en-US" noProof="0"/>
              <a:t>Bullet 4</a:t>
            </a:r>
          </a:p>
        </p:txBody>
      </p:sp>
      <p:sp>
        <p:nvSpPr>
          <p:cNvPr id="43" name="Text Placeholder 10">
            <a:extLst>
              <a:ext uri="{FF2B5EF4-FFF2-40B4-BE49-F238E27FC236}">
                <a16:creationId xmlns:a16="http://schemas.microsoft.com/office/drawing/2014/main" id="{A277C0EF-3DAB-495B-AA7A-69450D86197A}"/>
              </a:ext>
            </a:extLst>
          </p:cNvPr>
          <p:cNvSpPr>
            <a:spLocks noGrp="1"/>
          </p:cNvSpPr>
          <p:nvPr>
            <p:ph type="body" sz="quarter" idx="48" hasCustomPrompt="1"/>
          </p:nvPr>
        </p:nvSpPr>
        <p:spPr>
          <a:xfrm>
            <a:off x="9029778" y="5721826"/>
            <a:ext cx="1620000" cy="434302"/>
          </a:xfrm>
        </p:spPr>
        <p:txBody>
          <a:bodyPr/>
          <a:lstStyle>
            <a:lvl1pPr marL="0" indent="0" algn="ctr">
              <a:buNone/>
              <a:defRPr sz="1400">
                <a:solidFill>
                  <a:schemeClr val="bg1"/>
                </a:solidFill>
              </a:defRPr>
            </a:lvl1pPr>
          </a:lstStyle>
          <a:p>
            <a:pPr lvl="0"/>
            <a:r>
              <a:rPr lang="en-US" noProof="0"/>
              <a:t>Bullet Description</a:t>
            </a:r>
          </a:p>
        </p:txBody>
      </p:sp>
      <p:sp>
        <p:nvSpPr>
          <p:cNvPr id="31" name="Oval 30">
            <a:extLst>
              <a:ext uri="{FF2B5EF4-FFF2-40B4-BE49-F238E27FC236}">
                <a16:creationId xmlns:a16="http://schemas.microsoft.com/office/drawing/2014/main" id="{8E1008A4-54EE-4B43-9BCF-279C5CEA2D52}"/>
              </a:ext>
              <a:ext uri="{C183D7F6-B498-43B3-948B-1728B52AA6E4}">
                <adec:decorative xmlns:adec="http://schemas.microsoft.com/office/drawing/2017/decorative" val="1"/>
              </a:ext>
            </a:extLst>
          </p:cNvPr>
          <p:cNvSpPr/>
          <p:nvPr userDrawn="1"/>
        </p:nvSpPr>
        <p:spPr>
          <a:xfrm>
            <a:off x="9839289" y="3753131"/>
            <a:ext cx="36000" cy="36000"/>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Oval 31">
            <a:extLst>
              <a:ext uri="{FF2B5EF4-FFF2-40B4-BE49-F238E27FC236}">
                <a16:creationId xmlns:a16="http://schemas.microsoft.com/office/drawing/2014/main" id="{8BD3F08B-8063-4DB3-9FBB-D9B9215CBA7C}"/>
              </a:ext>
              <a:ext uri="{C183D7F6-B498-43B3-948B-1728B52AA6E4}">
                <adec:decorative xmlns:adec="http://schemas.microsoft.com/office/drawing/2017/decorative" val="1"/>
              </a:ext>
            </a:extLst>
          </p:cNvPr>
          <p:cNvSpPr/>
          <p:nvPr userDrawn="1"/>
        </p:nvSpPr>
        <p:spPr>
          <a:xfrm>
            <a:off x="8293206" y="1345564"/>
            <a:ext cx="36000" cy="36000"/>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408240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gital Product">
    <p:bg>
      <p:bgPr>
        <a:solidFill>
          <a:schemeClr val="tx1"/>
        </a:solidFill>
        <a:effectLst/>
      </p:bgPr>
    </p:bg>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4965CF9A-6F29-4DC3-B1BB-34A23DB8E5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486167" y="799242"/>
            <a:ext cx="10705833" cy="6195852"/>
          </a:xfrm>
          <a:prstGeom prst="rect">
            <a:avLst/>
          </a:prstGeom>
        </p:spPr>
      </p:pic>
      <p:cxnSp>
        <p:nvCxnSpPr>
          <p:cNvPr id="46" name="Straight Connector 45">
            <a:extLst>
              <a:ext uri="{FF2B5EF4-FFF2-40B4-BE49-F238E27FC236}">
                <a16:creationId xmlns:a16="http://schemas.microsoft.com/office/drawing/2014/main" id="{B6D532F9-49C3-47DF-8512-474441940275}"/>
              </a:ext>
            </a:extLst>
          </p:cNvPr>
          <p:cNvCxnSpPr>
            <a:cxnSpLocks/>
          </p:cNvCxnSpPr>
          <p:nvPr userDrawn="1"/>
        </p:nvCxnSpPr>
        <p:spPr>
          <a:xfrm>
            <a:off x="5450144" y="1230900"/>
            <a:ext cx="0" cy="5472319"/>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18F5508-636D-4B8E-B220-493139AF2313}"/>
              </a:ext>
            </a:extLst>
          </p:cNvPr>
          <p:cNvCxnSpPr>
            <a:cxnSpLocks/>
          </p:cNvCxnSpPr>
          <p:nvPr userDrawn="1"/>
        </p:nvCxnSpPr>
        <p:spPr>
          <a:xfrm>
            <a:off x="441324" y="1230900"/>
            <a:ext cx="0" cy="5472319"/>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F514DBA9-43A9-4950-8C14-971E2AACAD93}"/>
              </a:ext>
            </a:extLst>
          </p:cNvPr>
          <p:cNvSpPr>
            <a:spLocks noGrp="1"/>
          </p:cNvSpPr>
          <p:nvPr userDrawn="1">
            <p:ph type="sldNum" sz="quarter" idx="50"/>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51" name="Title 1">
            <a:extLst>
              <a:ext uri="{FF2B5EF4-FFF2-40B4-BE49-F238E27FC236}">
                <a16:creationId xmlns:a16="http://schemas.microsoft.com/office/drawing/2014/main" id="{BD91656C-40D7-4517-A75F-92EA6C2BC61F}"/>
              </a:ext>
            </a:extLst>
          </p:cNvPr>
          <p:cNvSpPr>
            <a:spLocks noGrp="1"/>
          </p:cNvSpPr>
          <p:nvPr userDrawn="1">
            <p:ph type="ctrTitle" hasCustomPrompt="1"/>
          </p:nvPr>
        </p:nvSpPr>
        <p:spPr>
          <a:xfrm>
            <a:off x="456327" y="1288050"/>
            <a:ext cx="4993813" cy="5472319"/>
          </a:xfrm>
          <a:solidFill>
            <a:schemeClr val="tx1">
              <a:alpha val="70000"/>
            </a:schemeClr>
          </a:solidFill>
        </p:spPr>
        <p:txBody>
          <a:bodyPr tIns="288000" rIns="252000" bIns="1188000" anchor="t"/>
          <a:lstStyle>
            <a:lvl1pPr marL="0" algn="r" defTabSz="914400" rtl="0" eaLnBrk="1" latinLnBrk="0" hangingPunct="1">
              <a:lnSpc>
                <a:spcPct val="90000"/>
              </a:lnSpc>
              <a:spcBef>
                <a:spcPct val="0"/>
              </a:spcBef>
              <a:buNone/>
              <a:defRPr lang="en-ZA" sz="4500" b="1" kern="1200" cap="all" spc="-150" baseline="0" dirty="0">
                <a:solidFill>
                  <a:schemeClr val="bg1"/>
                </a:solidFill>
                <a:latin typeface="+mj-lt"/>
                <a:ea typeface="+mj-ea"/>
                <a:cs typeface="+mj-cs"/>
              </a:defRPr>
            </a:lvl1pPr>
          </a:lstStyle>
          <a:p>
            <a:r>
              <a:rPr lang="en-US" noProof="0"/>
              <a:t>Click to edit title style</a:t>
            </a:r>
          </a:p>
        </p:txBody>
      </p:sp>
      <p:sp>
        <p:nvSpPr>
          <p:cNvPr id="52" name="Subtitle 2">
            <a:extLst>
              <a:ext uri="{FF2B5EF4-FFF2-40B4-BE49-F238E27FC236}">
                <a16:creationId xmlns:a16="http://schemas.microsoft.com/office/drawing/2014/main" id="{4EFBEF46-9F40-4406-AE22-794A74FEF021}"/>
              </a:ext>
            </a:extLst>
          </p:cNvPr>
          <p:cNvSpPr>
            <a:spLocks noGrp="1"/>
          </p:cNvSpPr>
          <p:nvPr userDrawn="1">
            <p:ph type="subTitle" idx="1"/>
          </p:nvPr>
        </p:nvSpPr>
        <p:spPr>
          <a:xfrm>
            <a:off x="890787" y="2971788"/>
            <a:ext cx="4283297" cy="474448"/>
          </a:xfrm>
        </p:spPr>
        <p:txBody>
          <a:bodyPr/>
          <a:lstStyle>
            <a:lvl1pPr marL="0" indent="0" algn="r">
              <a:buNone/>
              <a:defRPr lang="en-ZA"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2" name="Footer Placeholder 11">
            <a:extLst>
              <a:ext uri="{FF2B5EF4-FFF2-40B4-BE49-F238E27FC236}">
                <a16:creationId xmlns:a16="http://schemas.microsoft.com/office/drawing/2014/main" id="{97C8985C-2F2E-4023-BF66-5BBA9C57A891}"/>
              </a:ext>
            </a:extLst>
          </p:cNvPr>
          <p:cNvSpPr>
            <a:spLocks noGrp="1"/>
          </p:cNvSpPr>
          <p:nvPr userDrawn="1">
            <p:ph type="ftr" sz="quarter" idx="51"/>
          </p:nvPr>
        </p:nvSpPr>
        <p:spPr>
          <a:xfrm>
            <a:off x="5883177" y="6320622"/>
            <a:ext cx="4114800" cy="226714"/>
          </a:xfrm>
        </p:spPr>
        <p:txBody>
          <a:bodyPr/>
          <a:lstStyle/>
          <a:p>
            <a:r>
              <a:rPr lang="en-US" noProof="0" dirty="0"/>
              <a:t>Add a footer</a:t>
            </a:r>
          </a:p>
        </p:txBody>
      </p:sp>
      <p:sp>
        <p:nvSpPr>
          <p:cNvPr id="32" name="Picture Placeholder 10">
            <a:extLst>
              <a:ext uri="{FF2B5EF4-FFF2-40B4-BE49-F238E27FC236}">
                <a16:creationId xmlns:a16="http://schemas.microsoft.com/office/drawing/2014/main" id="{3F940399-0EA2-4F26-93EA-6EF93D869CE8}"/>
              </a:ext>
            </a:extLst>
          </p:cNvPr>
          <p:cNvSpPr>
            <a:spLocks noGrp="1"/>
          </p:cNvSpPr>
          <p:nvPr userDrawn="1">
            <p:ph type="pic" sz="quarter" idx="13" hasCustomPrompt="1"/>
          </p:nvPr>
        </p:nvSpPr>
        <p:spPr>
          <a:xfrm>
            <a:off x="6488111" y="1288050"/>
            <a:ext cx="5703889" cy="4320000"/>
          </a:xfrm>
          <a:solidFill>
            <a:schemeClr val="tx1"/>
          </a:solid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buNone/>
              <a:defRPr lang="en-ZA" sz="1100" i="1">
                <a:solidFill>
                  <a:schemeClr val="tx1">
                    <a:lumMod val="50000"/>
                    <a:lumOff val="50000"/>
                  </a:schemeClr>
                </a:solidFill>
                <a:latin typeface="+mn-lt"/>
                <a:cs typeface="Times New Roman" panose="02020603050405020304" pitchFamily="18" charset="0"/>
              </a:defRPr>
            </a:lvl1pPr>
          </a:lstStyle>
          <a:p>
            <a:pPr marL="266700" lvl="0" indent="-266700" algn="ctr"/>
            <a:r>
              <a:rPr lang="en-US" noProof="0" dirty="0"/>
              <a:t>Insert or Drag and Drop your Screen Design here</a:t>
            </a:r>
          </a:p>
        </p:txBody>
      </p:sp>
      <p:sp>
        <p:nvSpPr>
          <p:cNvPr id="33" name="Content Placeholder 2">
            <a:extLst>
              <a:ext uri="{FF2B5EF4-FFF2-40B4-BE49-F238E27FC236}">
                <a16:creationId xmlns:a16="http://schemas.microsoft.com/office/drawing/2014/main" id="{3DD41659-75CD-4A77-8E99-4A04870C7FE0}"/>
              </a:ext>
            </a:extLst>
          </p:cNvPr>
          <p:cNvSpPr>
            <a:spLocks noGrp="1"/>
          </p:cNvSpPr>
          <p:nvPr userDrawn="1">
            <p:ph idx="52" hasCustomPrompt="1"/>
          </p:nvPr>
        </p:nvSpPr>
        <p:spPr>
          <a:xfrm>
            <a:off x="890787" y="3639469"/>
            <a:ext cx="4283297" cy="1800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816884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rge Numbers Option 1">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22B50D-6A7D-41C6-BA57-613BC231DF36}"/>
              </a:ext>
            </a:extLst>
          </p:cNvPr>
          <p:cNvSpPr>
            <a:spLocks noGrp="1"/>
          </p:cNvSpPr>
          <p:nvPr>
            <p:ph type="body" idx="1" hasCustomPrompt="1"/>
          </p:nvPr>
        </p:nvSpPr>
        <p:spPr>
          <a:xfrm>
            <a:off x="1616210" y="2143124"/>
            <a:ext cx="3069500" cy="997168"/>
          </a:xfrm>
        </p:spPr>
        <p:txBody>
          <a:bodyPr anchor="t"/>
          <a:lstStyle>
            <a:lvl1pPr marL="0" indent="0">
              <a:lnSpc>
                <a:spcPts val="7200"/>
              </a:lnSpc>
              <a:buNone/>
              <a:defRPr sz="7200" b="1">
                <a:solidFill>
                  <a:schemeClr val="bg1"/>
                </a:solidFill>
                <a:latin typeface="+mj-lt"/>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1</a:t>
            </a:r>
          </a:p>
        </p:txBody>
      </p:sp>
      <p:sp>
        <p:nvSpPr>
          <p:cNvPr id="4" name="Content Placeholder 3">
            <a:extLst>
              <a:ext uri="{FF2B5EF4-FFF2-40B4-BE49-F238E27FC236}">
                <a16:creationId xmlns:a16="http://schemas.microsoft.com/office/drawing/2014/main" id="{9FD584DA-F775-47B8-A1D7-6556AD5FCBD2}"/>
              </a:ext>
            </a:extLst>
          </p:cNvPr>
          <p:cNvSpPr>
            <a:spLocks noGrp="1"/>
          </p:cNvSpPr>
          <p:nvPr>
            <p:ph sz="half" idx="2" hasCustomPrompt="1"/>
          </p:nvPr>
        </p:nvSpPr>
        <p:spPr>
          <a:xfrm>
            <a:off x="1631968" y="3314505"/>
            <a:ext cx="3069500" cy="305190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11">
            <a:extLst>
              <a:ext uri="{FF2B5EF4-FFF2-40B4-BE49-F238E27FC236}">
                <a16:creationId xmlns:a16="http://schemas.microsoft.com/office/drawing/2014/main" id="{78A963F8-6F6E-440E-B3B3-DDE13C083A36}"/>
              </a:ext>
            </a:extLst>
          </p:cNvPr>
          <p:cNvSpPr>
            <a:spLocks noGrp="1"/>
          </p:cNvSpPr>
          <p:nvPr>
            <p:ph type="body" sz="quarter" idx="13" hasCustomPrompt="1"/>
          </p:nvPr>
        </p:nvSpPr>
        <p:spPr>
          <a:xfrm>
            <a:off x="6753360" y="2143124"/>
            <a:ext cx="3069500" cy="1008000"/>
          </a:xfrm>
        </p:spPr>
        <p:txBody>
          <a:bodyPr anchor="t"/>
          <a:lstStyle>
            <a:lvl1pPr marL="0" indent="0">
              <a:lnSpc>
                <a:spcPts val="7200"/>
              </a:lnSpc>
              <a:buNone/>
              <a:defRPr sz="7200" b="1">
                <a:solidFill>
                  <a:schemeClr val="bg1"/>
                </a:solidFill>
                <a:latin typeface="+mj-lt"/>
                <a:cs typeface="Arial" panose="020B0604020202020204" pitchFamily="34" charset="0"/>
              </a:defRPr>
            </a:lvl1pPr>
          </a:lstStyle>
          <a:p>
            <a:pPr lvl="0"/>
            <a:r>
              <a:rPr lang="en-US" noProof="0"/>
              <a:t>2</a:t>
            </a:r>
          </a:p>
        </p:txBody>
      </p:sp>
      <p:sp>
        <p:nvSpPr>
          <p:cNvPr id="8" name="Text Placeholder 7">
            <a:extLst>
              <a:ext uri="{FF2B5EF4-FFF2-40B4-BE49-F238E27FC236}">
                <a16:creationId xmlns:a16="http://schemas.microsoft.com/office/drawing/2014/main" id="{DF0A5256-B267-47DA-858A-0F3867CB6139}"/>
              </a:ext>
            </a:extLst>
          </p:cNvPr>
          <p:cNvSpPr>
            <a:spLocks noGrp="1"/>
          </p:cNvSpPr>
          <p:nvPr>
            <p:ph type="body" sz="quarter" idx="12" hasCustomPrompt="1"/>
          </p:nvPr>
        </p:nvSpPr>
        <p:spPr>
          <a:xfrm>
            <a:off x="6753360" y="3314701"/>
            <a:ext cx="3069500" cy="3051192"/>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1">
            <a:extLst>
              <a:ext uri="{FF2B5EF4-FFF2-40B4-BE49-F238E27FC236}">
                <a16:creationId xmlns:a16="http://schemas.microsoft.com/office/drawing/2014/main" id="{CEE124F1-8800-42C8-84AC-ADC1E7EDAAA9}"/>
              </a:ext>
            </a:extLst>
          </p:cNvPr>
          <p:cNvSpPr>
            <a:spLocks noGrp="1"/>
          </p:cNvSpPr>
          <p:nvPr>
            <p:ph type="title"/>
          </p:nvPr>
        </p:nvSpPr>
        <p:spPr/>
        <p:txBody>
          <a:bodyPr/>
          <a:lstStyle/>
          <a:p>
            <a:r>
              <a:rPr lang="en-US" noProof="0"/>
              <a:t>Click to edit Master title style</a:t>
            </a:r>
          </a:p>
        </p:txBody>
      </p:sp>
      <p:sp>
        <p:nvSpPr>
          <p:cNvPr id="7" name="Footer Placeholder 6">
            <a:extLst>
              <a:ext uri="{FF2B5EF4-FFF2-40B4-BE49-F238E27FC236}">
                <a16:creationId xmlns:a16="http://schemas.microsoft.com/office/drawing/2014/main" id="{5E0BC414-34B2-428E-A2A3-9A5865619848}"/>
              </a:ext>
            </a:extLst>
          </p:cNvPr>
          <p:cNvSpPr>
            <a:spLocks noGrp="1"/>
          </p:cNvSpPr>
          <p:nvPr>
            <p:ph type="ftr" sz="quarter" idx="18"/>
          </p:nvPr>
        </p:nvSpPr>
        <p:spPr/>
        <p:txBody>
          <a:bodyPr/>
          <a:lstStyle/>
          <a:p>
            <a:r>
              <a:rPr lang="en-US" noProof="0" dirty="0"/>
              <a:t>Add a footer</a:t>
            </a:r>
          </a:p>
        </p:txBody>
      </p:sp>
      <p:sp>
        <p:nvSpPr>
          <p:cNvPr id="9" name="Slide Number Placeholder 8">
            <a:extLst>
              <a:ext uri="{FF2B5EF4-FFF2-40B4-BE49-F238E27FC236}">
                <a16:creationId xmlns:a16="http://schemas.microsoft.com/office/drawing/2014/main" id="{03552ADA-7D42-4A8D-A7EE-45243B688064}"/>
              </a:ext>
            </a:extLst>
          </p:cNvPr>
          <p:cNvSpPr>
            <a:spLocks noGrp="1"/>
          </p:cNvSpPr>
          <p:nvPr>
            <p:ph type="sldNum" sz="quarter" idx="19"/>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13" name="Text Placeholder 4">
            <a:extLst>
              <a:ext uri="{FF2B5EF4-FFF2-40B4-BE49-F238E27FC236}">
                <a16:creationId xmlns:a16="http://schemas.microsoft.com/office/drawing/2014/main" id="{49527026-8CF5-41F5-92D1-B7C6EF5B81FA}"/>
              </a:ext>
            </a:extLst>
          </p:cNvPr>
          <p:cNvSpPr>
            <a:spLocks noGrp="1"/>
          </p:cNvSpPr>
          <p:nvPr>
            <p:ph type="body" sz="quarter" idx="20" hasCustomPrompt="1"/>
          </p:nvPr>
        </p:nvSpPr>
        <p:spPr>
          <a:xfrm>
            <a:off x="601682" y="1008000"/>
            <a:ext cx="9974243"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Tree>
    <p:extLst>
      <p:ext uri="{BB962C8B-B14F-4D97-AF65-F5344CB8AC3E}">
        <p14:creationId xmlns:p14="http://schemas.microsoft.com/office/powerpoint/2010/main" val="472371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Numbers Option 2">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760B0B05-57EC-42F8-B1E3-6386C1E9C600}"/>
              </a:ext>
            </a:extLst>
          </p:cNvPr>
          <p:cNvSpPr>
            <a:spLocks noGrp="1"/>
          </p:cNvSpPr>
          <p:nvPr>
            <p:ph type="body" sz="quarter" idx="29" hasCustomPrompt="1"/>
          </p:nvPr>
        </p:nvSpPr>
        <p:spPr>
          <a:xfrm>
            <a:off x="7454997" y="2207063"/>
            <a:ext cx="3120238" cy="3120238"/>
          </a:xfrm>
          <a:prstGeom prst="ellipse">
            <a:avLst/>
          </a:prstGeom>
          <a:noFill/>
          <a:ln w="111125">
            <a:solidFill>
              <a:schemeClr val="bg1">
                <a:alpha val="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Font typeface="Arial" panose="020B0604020202020204" pitchFamily="34" charset="0"/>
              <a:buNone/>
              <a:defRPr lang="en-ZA" dirty="0">
                <a:solidFill>
                  <a:schemeClr val="lt1"/>
                </a:solidFill>
              </a:defRPr>
            </a:lvl1pPr>
          </a:lstStyle>
          <a:p>
            <a:pPr marL="0" lvl="0" algn="ctr"/>
            <a:r>
              <a:rPr lang="en-US" noProof="0"/>
              <a:t>Section Header</a:t>
            </a:r>
          </a:p>
        </p:txBody>
      </p:sp>
      <p:sp>
        <p:nvSpPr>
          <p:cNvPr id="6" name="Text Placeholder 3">
            <a:extLst>
              <a:ext uri="{FF2B5EF4-FFF2-40B4-BE49-F238E27FC236}">
                <a16:creationId xmlns:a16="http://schemas.microsoft.com/office/drawing/2014/main" id="{AD3903B4-7169-4D4B-A4EE-98E908F47924}"/>
              </a:ext>
            </a:extLst>
          </p:cNvPr>
          <p:cNvSpPr>
            <a:spLocks noGrp="1"/>
          </p:cNvSpPr>
          <p:nvPr>
            <p:ph type="body" sz="quarter" idx="27" hasCustomPrompt="1"/>
          </p:nvPr>
        </p:nvSpPr>
        <p:spPr>
          <a:xfrm>
            <a:off x="431800" y="1593150"/>
            <a:ext cx="4348065" cy="4348065"/>
          </a:xfrm>
          <a:prstGeom prst="ellipse">
            <a:avLst/>
          </a:prstGeom>
          <a:no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ZA" dirty="0">
                <a:solidFill>
                  <a:schemeClr val="lt1"/>
                </a:solidFill>
              </a:defRPr>
            </a:lvl1pPr>
          </a:lstStyle>
          <a:p>
            <a:pPr marL="0" lvl="0" algn="ctr"/>
            <a:r>
              <a:rPr lang="en-US" noProof="0"/>
              <a:t>Section Header</a:t>
            </a:r>
          </a:p>
        </p:txBody>
      </p:sp>
      <p:sp>
        <p:nvSpPr>
          <p:cNvPr id="8" name="Text Placeholder 9">
            <a:extLst>
              <a:ext uri="{FF2B5EF4-FFF2-40B4-BE49-F238E27FC236}">
                <a16:creationId xmlns:a16="http://schemas.microsoft.com/office/drawing/2014/main" id="{35BD4359-D385-4BCD-B33E-EF9B611693CD}"/>
              </a:ext>
            </a:extLst>
          </p:cNvPr>
          <p:cNvSpPr>
            <a:spLocks noGrp="1"/>
          </p:cNvSpPr>
          <p:nvPr>
            <p:ph type="body" sz="quarter" idx="28" hasCustomPrompt="1"/>
          </p:nvPr>
        </p:nvSpPr>
        <p:spPr>
          <a:xfrm>
            <a:off x="4123559" y="1864921"/>
            <a:ext cx="3804522" cy="3804522"/>
          </a:xfrm>
          <a:prstGeom prst="ellipse">
            <a:avLst/>
          </a:prstGeom>
          <a:solidFill>
            <a:schemeClr val="accent2">
              <a:alpha val="10000"/>
            </a:schemeClr>
          </a:solidFill>
          <a:ln>
            <a:solidFill>
              <a:schemeClr val="accent2"/>
            </a:solidFill>
          </a:ln>
        </p:spPr>
        <p:txBody>
          <a:bodyPr vert="horz" lIns="0" tIns="0" rIns="0" bIns="0" rtlCol="0" anchor="ctr">
            <a:noAutofit/>
          </a:bodyPr>
          <a:lstStyle>
            <a:lvl1pPr marL="0" indent="0" algn="ctr">
              <a:buNone/>
              <a:defRPr lang="en-ZA" dirty="0"/>
            </a:lvl1pPr>
          </a:lstStyle>
          <a:p>
            <a:pPr marL="266700" lvl="0" indent="-266700" algn="ctr"/>
            <a:r>
              <a:rPr lang="en-US" noProof="0"/>
              <a:t>Section Header</a:t>
            </a:r>
          </a:p>
        </p:txBody>
      </p:sp>
      <p:sp>
        <p:nvSpPr>
          <p:cNvPr id="34" name="Freeform: Shape 33">
            <a:extLst>
              <a:ext uri="{FF2B5EF4-FFF2-40B4-BE49-F238E27FC236}">
                <a16:creationId xmlns:a16="http://schemas.microsoft.com/office/drawing/2014/main" id="{130F96C7-098F-4133-9155-82499E25F7EC}"/>
              </a:ext>
            </a:extLst>
          </p:cNvPr>
          <p:cNvSpPr/>
          <p:nvPr userDrawn="1"/>
        </p:nvSpPr>
        <p:spPr>
          <a:xfrm>
            <a:off x="4123560" y="2671832"/>
            <a:ext cx="646927" cy="2190705"/>
          </a:xfrm>
          <a:custGeom>
            <a:avLst/>
            <a:gdLst>
              <a:gd name="connsiteX0" fmla="*/ 348641 w 646927"/>
              <a:gd name="connsiteY0" fmla="*/ 0 h 2190705"/>
              <a:gd name="connsiteX1" fmla="*/ 384533 w 646927"/>
              <a:gd name="connsiteY1" fmla="*/ 59080 h 2190705"/>
              <a:gd name="connsiteX2" fmla="*/ 646927 w 646927"/>
              <a:gd name="connsiteY2" fmla="*/ 1095353 h 2190705"/>
              <a:gd name="connsiteX3" fmla="*/ 384533 w 646927"/>
              <a:gd name="connsiteY3" fmla="*/ 2131626 h 2190705"/>
              <a:gd name="connsiteX4" fmla="*/ 348642 w 646927"/>
              <a:gd name="connsiteY4" fmla="*/ 2190705 h 2190705"/>
              <a:gd name="connsiteX5" fmla="*/ 324877 w 646927"/>
              <a:gd name="connsiteY5" fmla="*/ 2158925 h 2190705"/>
              <a:gd name="connsiteX6" fmla="*/ 0 w 646927"/>
              <a:gd name="connsiteY6" fmla="*/ 1095352 h 2190705"/>
              <a:gd name="connsiteX7" fmla="*/ 324877 w 646927"/>
              <a:gd name="connsiteY7" fmla="*/ 31780 h 219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927" h="2190705">
                <a:moveTo>
                  <a:pt x="348641" y="0"/>
                </a:moveTo>
                <a:lnTo>
                  <a:pt x="384533" y="59080"/>
                </a:lnTo>
                <a:cubicBezTo>
                  <a:pt x="551874" y="367126"/>
                  <a:pt x="646927" y="720139"/>
                  <a:pt x="646927" y="1095353"/>
                </a:cubicBezTo>
                <a:cubicBezTo>
                  <a:pt x="646927" y="1470567"/>
                  <a:pt x="551874" y="1823580"/>
                  <a:pt x="384533" y="2131626"/>
                </a:cubicBezTo>
                <a:lnTo>
                  <a:pt x="348642" y="2190705"/>
                </a:lnTo>
                <a:lnTo>
                  <a:pt x="324877" y="2158925"/>
                </a:lnTo>
                <a:cubicBezTo>
                  <a:pt x="119767" y="1855322"/>
                  <a:pt x="0" y="1489323"/>
                  <a:pt x="0" y="1095352"/>
                </a:cubicBezTo>
                <a:cubicBezTo>
                  <a:pt x="0" y="701381"/>
                  <a:pt x="119767" y="335383"/>
                  <a:pt x="324877" y="31780"/>
                </a:cubicBezTo>
                <a:close/>
              </a:path>
            </a:pathLst>
          </a:custGeom>
          <a:solidFill>
            <a:schemeClr val="accent2">
              <a:alpha val="10000"/>
            </a:schemeClr>
          </a:solidFill>
          <a:ln>
            <a:solidFill>
              <a:schemeClr val="accent2"/>
            </a:solidFill>
          </a:ln>
        </p:spPr>
        <p:txBody>
          <a:bodyPr vert="horz" lIns="0" tIns="0" rIns="0" bIns="0" rtlCol="0" anchor="ctr">
            <a:noAutofit/>
          </a:bodyPr>
          <a:lstStyle/>
          <a:p>
            <a:pPr marL="266700" lvl="0" indent="-266700" algn="ctr">
              <a:lnSpc>
                <a:spcPct val="90000"/>
              </a:lnSpc>
              <a:spcBef>
                <a:spcPts val="1000"/>
              </a:spcBef>
              <a:buFont typeface="Arial" panose="020B0604020202020204" pitchFamily="34" charset="0"/>
              <a:buNone/>
            </a:pPr>
            <a:endParaRPr lang="en-US" noProof="0" dirty="0">
              <a:solidFill>
                <a:schemeClr val="bg1"/>
              </a:solidFill>
            </a:endParaRPr>
          </a:p>
        </p:txBody>
      </p:sp>
      <p:sp>
        <p:nvSpPr>
          <p:cNvPr id="33" name="Freeform: Shape 32">
            <a:extLst>
              <a:ext uri="{FF2B5EF4-FFF2-40B4-BE49-F238E27FC236}">
                <a16:creationId xmlns:a16="http://schemas.microsoft.com/office/drawing/2014/main" id="{846AA56D-F7DE-4D68-A178-7B35A0A68A2C}"/>
              </a:ext>
            </a:extLst>
          </p:cNvPr>
          <p:cNvSpPr/>
          <p:nvPr userDrawn="1"/>
        </p:nvSpPr>
        <p:spPr>
          <a:xfrm>
            <a:off x="7445617" y="2900739"/>
            <a:ext cx="473084" cy="1732886"/>
          </a:xfrm>
          <a:custGeom>
            <a:avLst/>
            <a:gdLst>
              <a:gd name="connsiteX0" fmla="*/ 262899 w 473084"/>
              <a:gd name="connsiteY0" fmla="*/ 0 h 1732886"/>
              <a:gd name="connsiteX1" fmla="*/ 323595 w 473084"/>
              <a:gd name="connsiteY1" fmla="*/ 125997 h 1732886"/>
              <a:gd name="connsiteX2" fmla="*/ 473084 w 473084"/>
              <a:gd name="connsiteY2" fmla="*/ 866443 h 1732886"/>
              <a:gd name="connsiteX3" fmla="*/ 323595 w 473084"/>
              <a:gd name="connsiteY3" fmla="*/ 1606889 h 1732886"/>
              <a:gd name="connsiteX4" fmla="*/ 262899 w 473084"/>
              <a:gd name="connsiteY4" fmla="*/ 1732886 h 1732886"/>
              <a:gd name="connsiteX5" fmla="*/ 188298 w 473084"/>
              <a:gd name="connsiteY5" fmla="*/ 1610089 h 1732886"/>
              <a:gd name="connsiteX6" fmla="*/ 0 w 473084"/>
              <a:gd name="connsiteY6" fmla="*/ 866443 h 1732886"/>
              <a:gd name="connsiteX7" fmla="*/ 188298 w 473084"/>
              <a:gd name="connsiteY7" fmla="*/ 122798 h 173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3084" h="1732886">
                <a:moveTo>
                  <a:pt x="262899" y="0"/>
                </a:moveTo>
                <a:lnTo>
                  <a:pt x="323595" y="125997"/>
                </a:lnTo>
                <a:cubicBezTo>
                  <a:pt x="419855" y="353581"/>
                  <a:pt x="473084" y="603796"/>
                  <a:pt x="473084" y="866443"/>
                </a:cubicBezTo>
                <a:cubicBezTo>
                  <a:pt x="473084" y="1129091"/>
                  <a:pt x="419855" y="1379306"/>
                  <a:pt x="323595" y="1606889"/>
                </a:cubicBezTo>
                <a:lnTo>
                  <a:pt x="262899" y="1732886"/>
                </a:lnTo>
                <a:lnTo>
                  <a:pt x="188298" y="1610089"/>
                </a:lnTo>
                <a:cubicBezTo>
                  <a:pt x="68212" y="1389030"/>
                  <a:pt x="0" y="1135702"/>
                  <a:pt x="0" y="866443"/>
                </a:cubicBezTo>
                <a:cubicBezTo>
                  <a:pt x="0" y="597184"/>
                  <a:pt x="68212" y="343856"/>
                  <a:pt x="188298" y="122798"/>
                </a:cubicBezTo>
                <a:close/>
              </a:path>
            </a:pathLst>
          </a:custGeom>
          <a:solidFill>
            <a:schemeClr val="accent2">
              <a:alpha val="10000"/>
            </a:schemeClr>
          </a:solidFill>
          <a:ln>
            <a:solidFill>
              <a:schemeClr val="accent2"/>
            </a:solidFill>
          </a:ln>
        </p:spPr>
        <p:txBody>
          <a:bodyPr vert="horz" lIns="0" tIns="0" rIns="0" bIns="0" rtlCol="0" anchor="ctr">
            <a:noAutofit/>
          </a:bodyPr>
          <a:lstStyle/>
          <a:p>
            <a:pPr marL="266700" lvl="0" indent="-266700" algn="ctr">
              <a:lnSpc>
                <a:spcPct val="90000"/>
              </a:lnSpc>
              <a:spcBef>
                <a:spcPts val="1000"/>
              </a:spcBef>
              <a:buFont typeface="Arial" panose="020B0604020202020204" pitchFamily="34" charset="0"/>
              <a:buNone/>
            </a:pPr>
            <a:endParaRPr lang="en-US" noProof="0" dirty="0">
              <a:solidFill>
                <a:schemeClr val="bg1"/>
              </a:solidFill>
            </a:endParaRPr>
          </a:p>
        </p:txBody>
      </p:sp>
      <p:sp>
        <p:nvSpPr>
          <p:cNvPr id="10" name="Text Placeholder 3">
            <a:extLst>
              <a:ext uri="{FF2B5EF4-FFF2-40B4-BE49-F238E27FC236}">
                <a16:creationId xmlns:a16="http://schemas.microsoft.com/office/drawing/2014/main" id="{96BEA54F-1538-4369-953E-48143E778A0C}"/>
              </a:ext>
            </a:extLst>
          </p:cNvPr>
          <p:cNvSpPr>
            <a:spLocks noGrp="1"/>
          </p:cNvSpPr>
          <p:nvPr>
            <p:ph type="body" sz="quarter" idx="30" hasCustomPrompt="1"/>
          </p:nvPr>
        </p:nvSpPr>
        <p:spPr>
          <a:xfrm>
            <a:off x="1200023" y="2091388"/>
            <a:ext cx="2811618" cy="1440000"/>
          </a:xfrm>
          <a:prstGeom prst="rect">
            <a:avLst/>
          </a:prstGeom>
          <a:noFill/>
        </p:spPr>
        <p:txBody>
          <a:bodyPr anchor="b"/>
          <a:lstStyle>
            <a:lvl1pPr marL="0" indent="0" algn="ctr">
              <a:spcBef>
                <a:spcPts val="0"/>
              </a:spcBef>
              <a:spcAft>
                <a:spcPts val="0"/>
              </a:spcAft>
              <a:buNone/>
              <a:defRPr sz="6600" b="1">
                <a:solidFill>
                  <a:schemeClr val="bg1"/>
                </a:solidFill>
                <a:latin typeface="+mj-lt"/>
                <a:cs typeface="Arial" panose="020B0604020202020204" pitchFamily="34" charset="0"/>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1</a:t>
            </a:r>
          </a:p>
        </p:txBody>
      </p:sp>
      <p:sp>
        <p:nvSpPr>
          <p:cNvPr id="13" name="Content Placeholder 3">
            <a:extLst>
              <a:ext uri="{FF2B5EF4-FFF2-40B4-BE49-F238E27FC236}">
                <a16:creationId xmlns:a16="http://schemas.microsoft.com/office/drawing/2014/main" id="{A7461332-515F-423E-992A-19C7845D0A7E}"/>
              </a:ext>
            </a:extLst>
          </p:cNvPr>
          <p:cNvSpPr>
            <a:spLocks noGrp="1"/>
          </p:cNvSpPr>
          <p:nvPr>
            <p:ph sz="half" idx="2" hasCustomPrompt="1"/>
          </p:nvPr>
        </p:nvSpPr>
        <p:spPr>
          <a:xfrm>
            <a:off x="1615832" y="4243333"/>
            <a:ext cx="1980000" cy="720000"/>
          </a:xfrm>
        </p:spPr>
        <p:txBody>
          <a:bodyPr/>
          <a:lstStyle>
            <a:lvl1pPr marL="0" indent="0" algn="ctr">
              <a:buFont typeface="Arial" panose="020B0604020202020204" pitchFamily="34" charset="0"/>
              <a:buNone/>
              <a:defRPr sz="1400">
                <a:solidFill>
                  <a:schemeClr val="bg1"/>
                </a:solidFill>
              </a:defRPr>
            </a:lvl1pPr>
          </a:lstStyle>
          <a:p>
            <a:pPr lvl="0"/>
            <a:r>
              <a:rPr lang="en-US" noProof="0"/>
              <a:t>Section Description</a:t>
            </a:r>
          </a:p>
        </p:txBody>
      </p:sp>
      <p:sp>
        <p:nvSpPr>
          <p:cNvPr id="11" name="Text Placeholder 9">
            <a:extLst>
              <a:ext uri="{FF2B5EF4-FFF2-40B4-BE49-F238E27FC236}">
                <a16:creationId xmlns:a16="http://schemas.microsoft.com/office/drawing/2014/main" id="{75AB5322-7A21-47FE-92DA-8B0C974F8FB4}"/>
              </a:ext>
            </a:extLst>
          </p:cNvPr>
          <p:cNvSpPr>
            <a:spLocks noGrp="1"/>
          </p:cNvSpPr>
          <p:nvPr>
            <p:ph type="body" sz="quarter" idx="31" hasCustomPrompt="1"/>
          </p:nvPr>
        </p:nvSpPr>
        <p:spPr>
          <a:xfrm>
            <a:off x="4620011" y="2091388"/>
            <a:ext cx="2811618"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b="1" dirty="0">
                <a:solidFill>
                  <a:schemeClr val="bg1"/>
                </a:solidFill>
                <a:latin typeface="+mj-lt"/>
                <a:cs typeface="Arial" panose="020B0604020202020204" pitchFamily="34" charset="0"/>
              </a:defRPr>
            </a:lvl1pPr>
          </a:lstStyle>
          <a:p>
            <a:pPr marL="266700" lvl="0" indent="-266700" algn="ctr"/>
            <a:r>
              <a:rPr lang="en-US" noProof="0"/>
              <a:t>2</a:t>
            </a:r>
          </a:p>
        </p:txBody>
      </p:sp>
      <p:sp>
        <p:nvSpPr>
          <p:cNvPr id="14" name="Text Placeholder 5">
            <a:extLst>
              <a:ext uri="{FF2B5EF4-FFF2-40B4-BE49-F238E27FC236}">
                <a16:creationId xmlns:a16="http://schemas.microsoft.com/office/drawing/2014/main" id="{C63BF992-768D-4119-8D4A-65B4E8FF04E5}"/>
              </a:ext>
            </a:extLst>
          </p:cNvPr>
          <p:cNvSpPr>
            <a:spLocks noGrp="1"/>
          </p:cNvSpPr>
          <p:nvPr>
            <p:ph type="body" sz="quarter" idx="33" hasCustomPrompt="1"/>
          </p:nvPr>
        </p:nvSpPr>
        <p:spPr>
          <a:xfrm>
            <a:off x="5035820" y="4243333"/>
            <a:ext cx="1980000" cy="720000"/>
          </a:xfrm>
        </p:spPr>
        <p:txBody>
          <a:bodyPr/>
          <a:lstStyle>
            <a:lvl1pPr marL="0" indent="0" algn="ctr">
              <a:buFont typeface="Arial" panose="020B0604020202020204" pitchFamily="34" charset="0"/>
              <a:buNone/>
              <a:defRPr sz="1400">
                <a:solidFill>
                  <a:schemeClr val="bg1"/>
                </a:solidFill>
              </a:defRPr>
            </a:lvl1pPr>
          </a:lstStyle>
          <a:p>
            <a:pPr lvl="0"/>
            <a:r>
              <a:rPr lang="en-US" noProof="0"/>
              <a:t>Section Description</a:t>
            </a:r>
          </a:p>
        </p:txBody>
      </p:sp>
      <p:sp>
        <p:nvSpPr>
          <p:cNvPr id="12" name="Text Placeholder 9">
            <a:extLst>
              <a:ext uri="{FF2B5EF4-FFF2-40B4-BE49-F238E27FC236}">
                <a16:creationId xmlns:a16="http://schemas.microsoft.com/office/drawing/2014/main" id="{A68AE188-594C-409F-8B57-C0CFFAFC9AB8}"/>
              </a:ext>
            </a:extLst>
          </p:cNvPr>
          <p:cNvSpPr>
            <a:spLocks noGrp="1"/>
          </p:cNvSpPr>
          <p:nvPr>
            <p:ph type="body" sz="quarter" idx="32" hasCustomPrompt="1"/>
          </p:nvPr>
        </p:nvSpPr>
        <p:spPr>
          <a:xfrm>
            <a:off x="7763617" y="2091388"/>
            <a:ext cx="2597043" cy="1440000"/>
          </a:xfrm>
          <a:prstGeom prst="rect">
            <a:avLst/>
          </a:prstGeom>
          <a:noFill/>
        </p:spPr>
        <p:txBody>
          <a:bodyPr vert="horz" lIns="0" tIns="0" rIns="0" bIns="0" rtlCol="0" anchor="b">
            <a:noAutofit/>
          </a:bodyPr>
          <a:lstStyle>
            <a:lvl1pPr marL="0" indent="0" algn="ctr">
              <a:spcBef>
                <a:spcPts val="0"/>
              </a:spcBef>
              <a:spcAft>
                <a:spcPts val="0"/>
              </a:spcAft>
              <a:buNone/>
              <a:defRPr lang="en-ZA" sz="6600" b="1" dirty="0">
                <a:solidFill>
                  <a:schemeClr val="bg1"/>
                </a:solidFill>
                <a:latin typeface="+mj-lt"/>
                <a:cs typeface="Arial" panose="020B0604020202020204" pitchFamily="34" charset="0"/>
              </a:defRPr>
            </a:lvl1pPr>
          </a:lstStyle>
          <a:p>
            <a:pPr marL="266700" lvl="0" indent="-266700" algn="ctr"/>
            <a:r>
              <a:rPr lang="en-US" noProof="0"/>
              <a:t>3</a:t>
            </a:r>
          </a:p>
        </p:txBody>
      </p:sp>
      <p:sp>
        <p:nvSpPr>
          <p:cNvPr id="15" name="Text Placeholder 9">
            <a:extLst>
              <a:ext uri="{FF2B5EF4-FFF2-40B4-BE49-F238E27FC236}">
                <a16:creationId xmlns:a16="http://schemas.microsoft.com/office/drawing/2014/main" id="{ED698B85-CFF0-4F09-8E8A-BCAEC5056233}"/>
              </a:ext>
            </a:extLst>
          </p:cNvPr>
          <p:cNvSpPr>
            <a:spLocks noGrp="1"/>
          </p:cNvSpPr>
          <p:nvPr>
            <p:ph type="body" sz="quarter" idx="34" hasCustomPrompt="1"/>
          </p:nvPr>
        </p:nvSpPr>
        <p:spPr>
          <a:xfrm>
            <a:off x="8025116" y="4243333"/>
            <a:ext cx="1980000" cy="720000"/>
          </a:xfrm>
        </p:spPr>
        <p:txBody>
          <a:bodyPr/>
          <a:lstStyle>
            <a:lvl1pPr marL="0" indent="0" algn="ctr">
              <a:buFont typeface="Arial" panose="020B0604020202020204" pitchFamily="34" charset="0"/>
              <a:buNone/>
              <a:defRPr sz="1400">
                <a:solidFill>
                  <a:schemeClr val="bg1"/>
                </a:solidFill>
              </a:defRPr>
            </a:lvl1pPr>
          </a:lstStyle>
          <a:p>
            <a:pPr lvl="0"/>
            <a:r>
              <a:rPr lang="en-US" noProof="0"/>
              <a:t>Section Description</a:t>
            </a:r>
          </a:p>
        </p:txBody>
      </p:sp>
      <p:sp>
        <p:nvSpPr>
          <p:cNvPr id="4" name="Title 3">
            <a:extLst>
              <a:ext uri="{FF2B5EF4-FFF2-40B4-BE49-F238E27FC236}">
                <a16:creationId xmlns:a16="http://schemas.microsoft.com/office/drawing/2014/main" id="{8BE60A3F-C4C6-4B36-95C8-D6B9BFEABD22}"/>
              </a:ext>
            </a:extLst>
          </p:cNvPr>
          <p:cNvSpPr>
            <a:spLocks noGrp="1"/>
          </p:cNvSpPr>
          <p:nvPr>
            <p:ph type="title"/>
          </p:nvPr>
        </p:nvSpPr>
        <p:spPr/>
        <p:txBody>
          <a:bodyPr/>
          <a:lstStyle/>
          <a:p>
            <a:r>
              <a:rPr lang="en-US" noProof="0"/>
              <a:t>Click to edit Master title style</a:t>
            </a:r>
          </a:p>
        </p:txBody>
      </p:sp>
      <p:sp>
        <p:nvSpPr>
          <p:cNvPr id="7" name="Footer Placeholder 6">
            <a:extLst>
              <a:ext uri="{FF2B5EF4-FFF2-40B4-BE49-F238E27FC236}">
                <a16:creationId xmlns:a16="http://schemas.microsoft.com/office/drawing/2014/main" id="{773C13C2-0AB1-4148-839D-5541DF3B6FAA}"/>
              </a:ext>
            </a:extLst>
          </p:cNvPr>
          <p:cNvSpPr>
            <a:spLocks noGrp="1"/>
          </p:cNvSpPr>
          <p:nvPr>
            <p:ph type="ftr" sz="quarter" idx="35"/>
          </p:nvPr>
        </p:nvSpPr>
        <p:spPr/>
        <p:txBody>
          <a:bodyPr/>
          <a:lstStyle/>
          <a:p>
            <a:r>
              <a:rPr lang="en-US" noProof="0" dirty="0"/>
              <a:t>Add a footer</a:t>
            </a:r>
          </a:p>
        </p:txBody>
      </p:sp>
      <p:sp>
        <p:nvSpPr>
          <p:cNvPr id="17" name="Slide Number Placeholder 16">
            <a:extLst>
              <a:ext uri="{FF2B5EF4-FFF2-40B4-BE49-F238E27FC236}">
                <a16:creationId xmlns:a16="http://schemas.microsoft.com/office/drawing/2014/main" id="{D3335684-35F6-427A-9110-6965E7EACD9E}"/>
              </a:ext>
            </a:extLst>
          </p:cNvPr>
          <p:cNvSpPr>
            <a:spLocks noGrp="1"/>
          </p:cNvSpPr>
          <p:nvPr>
            <p:ph type="sldNum" sz="quarter" idx="36"/>
          </p:nvPr>
        </p:nvSpPr>
        <p:spPr/>
        <p:txBody>
          <a:bodyPr/>
          <a:lstStyle/>
          <a:p>
            <a:r>
              <a:rPr lang="en-US" noProof="0" dirty="0"/>
              <a:t>page </a:t>
            </a:r>
            <a:fld id="{19B51A1E-902D-48AF-9020-955120F399B6}" type="slidenum">
              <a:rPr lang="en-US" b="1" i="1" noProof="0" smtClean="0"/>
              <a:pPr/>
              <a:t>‹#›</a:t>
            </a:fld>
            <a:endParaRPr lang="en-US" b="1" i="1" noProof="0" dirty="0"/>
          </a:p>
        </p:txBody>
      </p:sp>
      <p:sp>
        <p:nvSpPr>
          <p:cNvPr id="18" name="Text Placeholder 4">
            <a:extLst>
              <a:ext uri="{FF2B5EF4-FFF2-40B4-BE49-F238E27FC236}">
                <a16:creationId xmlns:a16="http://schemas.microsoft.com/office/drawing/2014/main" id="{7968EE05-411F-4127-9247-9A4C13FA0F89}"/>
              </a:ext>
            </a:extLst>
          </p:cNvPr>
          <p:cNvSpPr>
            <a:spLocks noGrp="1"/>
          </p:cNvSpPr>
          <p:nvPr>
            <p:ph type="body" sz="quarter" idx="13" hasCustomPrompt="1"/>
          </p:nvPr>
        </p:nvSpPr>
        <p:spPr>
          <a:xfrm>
            <a:off x="601682" y="1008000"/>
            <a:ext cx="9974243" cy="252000"/>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noProof="0"/>
              <a:t>Subtitle</a:t>
            </a:r>
          </a:p>
        </p:txBody>
      </p:sp>
      <p:sp>
        <p:nvSpPr>
          <p:cNvPr id="19" name="Oval 18">
            <a:extLst>
              <a:ext uri="{FF2B5EF4-FFF2-40B4-BE49-F238E27FC236}">
                <a16:creationId xmlns:a16="http://schemas.microsoft.com/office/drawing/2014/main" id="{4F184B85-CF0D-4108-84D1-D399A7A65D56}"/>
              </a:ext>
            </a:extLst>
          </p:cNvPr>
          <p:cNvSpPr/>
          <p:nvPr userDrawn="1"/>
        </p:nvSpPr>
        <p:spPr>
          <a:xfrm>
            <a:off x="7431629" y="3729282"/>
            <a:ext cx="77685" cy="77685"/>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877649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rket Spac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E09B4ACC-E72E-450B-88FA-710ECDE6548D}"/>
              </a:ext>
            </a:extLst>
          </p:cNvPr>
          <p:cNvCxnSpPr/>
          <p:nvPr userDrawn="1"/>
        </p:nvCxnSpPr>
        <p:spPr>
          <a:xfrm>
            <a:off x="6016725" y="1406251"/>
            <a:ext cx="0" cy="4493319"/>
          </a:xfrm>
          <a:prstGeom prst="line">
            <a:avLst/>
          </a:prstGeom>
          <a:ln>
            <a:solidFill>
              <a:schemeClr val="bg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1419610-8183-4044-A08A-8F6940C6AC9B}"/>
              </a:ext>
            </a:extLst>
          </p:cNvPr>
          <p:cNvCxnSpPr>
            <a:cxnSpLocks/>
          </p:cNvCxnSpPr>
          <p:nvPr userDrawn="1"/>
        </p:nvCxnSpPr>
        <p:spPr>
          <a:xfrm flipH="1">
            <a:off x="432001" y="3652910"/>
            <a:ext cx="11169449" cy="0"/>
          </a:xfrm>
          <a:prstGeom prst="line">
            <a:avLst/>
          </a:prstGeom>
          <a:ln>
            <a:solidFill>
              <a:schemeClr val="bg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 Placeholder 5">
            <a:extLst>
              <a:ext uri="{FF2B5EF4-FFF2-40B4-BE49-F238E27FC236}">
                <a16:creationId xmlns:a16="http://schemas.microsoft.com/office/drawing/2014/main" id="{C28012CA-9AC6-43EF-965E-2A6886FA2CF8}"/>
              </a:ext>
            </a:extLst>
          </p:cNvPr>
          <p:cNvSpPr>
            <a:spLocks noGrp="1"/>
          </p:cNvSpPr>
          <p:nvPr>
            <p:ph type="body" sz="quarter" idx="14" hasCustomPrompt="1"/>
          </p:nvPr>
        </p:nvSpPr>
        <p:spPr>
          <a:xfrm>
            <a:off x="5021400" y="1069941"/>
            <a:ext cx="1980000" cy="252000"/>
          </a:xfrm>
        </p:spPr>
        <p:txBody>
          <a:bodyPr/>
          <a:lstStyle>
            <a:lvl1pPr marL="0" indent="0" algn="ctr">
              <a:buFont typeface="Arial" panose="020B0604020202020204" pitchFamily="34" charset="0"/>
              <a:buNone/>
              <a:defRPr sz="1400">
                <a:solidFill>
                  <a:schemeClr val="bg1"/>
                </a:solidFill>
              </a:defRPr>
            </a:lvl1pPr>
          </a:lstStyle>
          <a:p>
            <a:pPr lvl="0"/>
            <a:r>
              <a:rPr lang="en-US" noProof="0"/>
              <a:t>Quadrant Title</a:t>
            </a:r>
          </a:p>
        </p:txBody>
      </p:sp>
      <p:sp>
        <p:nvSpPr>
          <p:cNvPr id="10" name="Text Placeholder 5">
            <a:extLst>
              <a:ext uri="{FF2B5EF4-FFF2-40B4-BE49-F238E27FC236}">
                <a16:creationId xmlns:a16="http://schemas.microsoft.com/office/drawing/2014/main" id="{C5861664-5B54-4F47-BF93-4FC02E6A1BC2}"/>
              </a:ext>
            </a:extLst>
          </p:cNvPr>
          <p:cNvSpPr>
            <a:spLocks noGrp="1"/>
          </p:cNvSpPr>
          <p:nvPr>
            <p:ph type="body" sz="quarter" idx="15" hasCustomPrompt="1"/>
          </p:nvPr>
        </p:nvSpPr>
        <p:spPr>
          <a:xfrm>
            <a:off x="5021400" y="5983879"/>
            <a:ext cx="1980000" cy="252000"/>
          </a:xfrm>
        </p:spPr>
        <p:txBody>
          <a:bodyPr/>
          <a:lstStyle>
            <a:lvl1pPr marL="0" indent="0" algn="ctr">
              <a:buFont typeface="Arial" panose="020B0604020202020204" pitchFamily="34" charset="0"/>
              <a:buNone/>
              <a:defRPr sz="1400">
                <a:solidFill>
                  <a:schemeClr val="bg1"/>
                </a:solidFill>
              </a:defRPr>
            </a:lvl1pPr>
          </a:lstStyle>
          <a:p>
            <a:pPr lvl="0"/>
            <a:r>
              <a:rPr lang="en-US" noProof="0"/>
              <a:t>Quadrant Title</a:t>
            </a:r>
          </a:p>
        </p:txBody>
      </p:sp>
      <p:sp>
        <p:nvSpPr>
          <p:cNvPr id="11" name="Text Placeholder 5">
            <a:extLst>
              <a:ext uri="{FF2B5EF4-FFF2-40B4-BE49-F238E27FC236}">
                <a16:creationId xmlns:a16="http://schemas.microsoft.com/office/drawing/2014/main" id="{1C13C39D-FED7-4CC0-A4B2-3813B16FF308}"/>
              </a:ext>
            </a:extLst>
          </p:cNvPr>
          <p:cNvSpPr>
            <a:spLocks noGrp="1"/>
          </p:cNvSpPr>
          <p:nvPr>
            <p:ph type="body" sz="quarter" idx="16" hasCustomPrompt="1"/>
          </p:nvPr>
        </p:nvSpPr>
        <p:spPr>
          <a:xfrm>
            <a:off x="432000" y="3354600"/>
            <a:ext cx="1980000" cy="252000"/>
          </a:xfrm>
        </p:spPr>
        <p:txBody>
          <a:bodyPr/>
          <a:lstStyle>
            <a:lvl1pPr marL="0" indent="0" algn="l">
              <a:buFont typeface="Arial" panose="020B0604020202020204" pitchFamily="34" charset="0"/>
              <a:buNone/>
              <a:defRPr sz="1400">
                <a:solidFill>
                  <a:schemeClr val="bg1"/>
                </a:solidFill>
              </a:defRPr>
            </a:lvl1pPr>
          </a:lstStyle>
          <a:p>
            <a:pPr lvl="0"/>
            <a:r>
              <a:rPr lang="en-US" noProof="0"/>
              <a:t>Quadrant Title</a:t>
            </a:r>
          </a:p>
        </p:txBody>
      </p:sp>
      <p:sp>
        <p:nvSpPr>
          <p:cNvPr id="12" name="Text Placeholder 5">
            <a:extLst>
              <a:ext uri="{FF2B5EF4-FFF2-40B4-BE49-F238E27FC236}">
                <a16:creationId xmlns:a16="http://schemas.microsoft.com/office/drawing/2014/main" id="{056B4554-0DA9-4087-850E-209049BEFC4B}"/>
              </a:ext>
            </a:extLst>
          </p:cNvPr>
          <p:cNvSpPr>
            <a:spLocks noGrp="1"/>
          </p:cNvSpPr>
          <p:nvPr>
            <p:ph type="body" sz="quarter" idx="17" hasCustomPrompt="1"/>
          </p:nvPr>
        </p:nvSpPr>
        <p:spPr>
          <a:xfrm>
            <a:off x="9610800" y="3354600"/>
            <a:ext cx="1980000" cy="252000"/>
          </a:xfrm>
        </p:spPr>
        <p:txBody>
          <a:bodyPr/>
          <a:lstStyle>
            <a:lvl1pPr marL="0" indent="0" algn="r">
              <a:buFont typeface="Arial" panose="020B0604020202020204" pitchFamily="34" charset="0"/>
              <a:buNone/>
              <a:defRPr sz="1400">
                <a:solidFill>
                  <a:schemeClr val="bg1"/>
                </a:solidFill>
              </a:defRPr>
            </a:lvl1pPr>
          </a:lstStyle>
          <a:p>
            <a:pPr lvl="0"/>
            <a:r>
              <a:rPr lang="en-US" noProof="0"/>
              <a:t>Quadrant Title</a:t>
            </a:r>
          </a:p>
        </p:txBody>
      </p:sp>
      <p:sp>
        <p:nvSpPr>
          <p:cNvPr id="4" name="Title 3">
            <a:extLst>
              <a:ext uri="{FF2B5EF4-FFF2-40B4-BE49-F238E27FC236}">
                <a16:creationId xmlns:a16="http://schemas.microsoft.com/office/drawing/2014/main" id="{DC5FA8FA-BF7A-4B3E-8DB9-5EC31D50BF02}"/>
              </a:ext>
            </a:extLst>
          </p:cNvPr>
          <p:cNvSpPr>
            <a:spLocks noGrp="1"/>
          </p:cNvSpPr>
          <p:nvPr>
            <p:ph type="title"/>
          </p:nvPr>
        </p:nvSpPr>
        <p:spPr/>
        <p:txBody>
          <a:bodyPr/>
          <a:lstStyle/>
          <a:p>
            <a:r>
              <a:rPr lang="en-US" noProof="0"/>
              <a:t>Click to edit Master title style</a:t>
            </a:r>
          </a:p>
        </p:txBody>
      </p:sp>
      <p:sp>
        <p:nvSpPr>
          <p:cNvPr id="5" name="Footer Placeholder 4">
            <a:extLst>
              <a:ext uri="{FF2B5EF4-FFF2-40B4-BE49-F238E27FC236}">
                <a16:creationId xmlns:a16="http://schemas.microsoft.com/office/drawing/2014/main" id="{6CFE0CE7-9A60-466A-9250-F9584A521985}"/>
              </a:ext>
            </a:extLst>
          </p:cNvPr>
          <p:cNvSpPr>
            <a:spLocks noGrp="1"/>
          </p:cNvSpPr>
          <p:nvPr>
            <p:ph type="ftr" sz="quarter" idx="18"/>
          </p:nvPr>
        </p:nvSpPr>
        <p:spPr/>
        <p:txBody>
          <a:bodyPr/>
          <a:lstStyle/>
          <a:p>
            <a:r>
              <a:rPr lang="en-US" noProof="0" dirty="0"/>
              <a:t>Add a footer</a:t>
            </a:r>
          </a:p>
        </p:txBody>
      </p:sp>
      <p:sp>
        <p:nvSpPr>
          <p:cNvPr id="7" name="Slide Number Placeholder 6">
            <a:extLst>
              <a:ext uri="{FF2B5EF4-FFF2-40B4-BE49-F238E27FC236}">
                <a16:creationId xmlns:a16="http://schemas.microsoft.com/office/drawing/2014/main" id="{35506C98-179A-4BE0-854E-C0F17963757F}"/>
              </a:ext>
            </a:extLst>
          </p:cNvPr>
          <p:cNvSpPr>
            <a:spLocks noGrp="1"/>
          </p:cNvSpPr>
          <p:nvPr>
            <p:ph type="sldNum" sz="quarter" idx="19"/>
          </p:nvPr>
        </p:nvSpPr>
        <p:spPr/>
        <p:txBody>
          <a:bodyPr/>
          <a:lstStyle/>
          <a:p>
            <a:r>
              <a:rPr lang="en-US" noProof="0" dirty="0"/>
              <a:t>page </a:t>
            </a:r>
            <a:fld id="{19B51A1E-902D-48AF-9020-955120F399B6}" type="slidenum">
              <a:rPr lang="en-US" b="1" i="1" noProof="0" smtClean="0"/>
              <a:pPr/>
              <a:t>‹#›</a:t>
            </a:fld>
            <a:endParaRPr lang="en-US" b="1" i="1" noProof="0" dirty="0"/>
          </a:p>
        </p:txBody>
      </p:sp>
    </p:spTree>
    <p:extLst>
      <p:ext uri="{BB962C8B-B14F-4D97-AF65-F5344CB8AC3E}">
        <p14:creationId xmlns:p14="http://schemas.microsoft.com/office/powerpoint/2010/main" val="2430366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microsoft.com/office/2007/relationships/hdphoto" Target="../media/hdphoto1.wdp"/><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B6CB7A4-3F87-40B5-90E8-CDBE273668A3}"/>
              </a:ext>
            </a:extLst>
          </p:cNvPr>
          <p:cNvSpPr/>
          <p:nvPr userDrawn="1"/>
        </p:nvSpPr>
        <p:spPr>
          <a:xfrm>
            <a:off x="11580000" y="6704160"/>
            <a:ext cx="612000" cy="1538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ectangle 9">
            <a:extLst>
              <a:ext uri="{FF2B5EF4-FFF2-40B4-BE49-F238E27FC236}">
                <a16:creationId xmlns:a16="http://schemas.microsoft.com/office/drawing/2014/main" id="{2D8A2F97-6D60-46FC-A9F8-936208153882}"/>
              </a:ext>
            </a:extLst>
          </p:cNvPr>
          <p:cNvSpPr/>
          <p:nvPr userDrawn="1"/>
        </p:nvSpPr>
        <p:spPr>
          <a:xfrm>
            <a:off x="0" y="6704160"/>
            <a:ext cx="11601450" cy="15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2" name="Picture 11">
            <a:extLst>
              <a:ext uri="{FF2B5EF4-FFF2-40B4-BE49-F238E27FC236}">
                <a16:creationId xmlns:a16="http://schemas.microsoft.com/office/drawing/2014/main" id="{F590B2D3-A5A2-4560-AC65-2077AE62E3CA}"/>
              </a:ext>
            </a:extLst>
          </p:cNvPr>
          <p:cNvPicPr>
            <a:picLocks noChangeAspect="1"/>
          </p:cNvPicPr>
          <p:nvPr userDrawn="1"/>
        </p:nvPicPr>
        <p:blipFill>
          <a:blip r:embed="rId27" cstate="screen">
            <a:extLst>
              <a:ext uri="{BEBA8EAE-BF5A-486C-A8C5-ECC9F3942E4B}">
                <a14:imgProps xmlns:a14="http://schemas.microsoft.com/office/drawing/2010/main">
                  <a14:imgLayer r:embed="rId28">
                    <a14:imgEffect>
                      <a14:brightnessContrast bright="100000"/>
                    </a14:imgEffect>
                  </a14:imgLayer>
                </a14:imgProps>
              </a:ext>
              <a:ext uri="{28A0092B-C50C-407E-A947-70E740481C1C}">
                <a14:useLocalDpi xmlns:a14="http://schemas.microsoft.com/office/drawing/2010/main"/>
              </a:ext>
            </a:extLst>
          </a:blip>
          <a:stretch>
            <a:fillRect/>
          </a:stretch>
        </p:blipFill>
        <p:spPr>
          <a:xfrm>
            <a:off x="10720349" y="162707"/>
            <a:ext cx="1308679" cy="504924"/>
          </a:xfrm>
          <a:prstGeom prst="rect">
            <a:avLst/>
          </a:prstGeom>
        </p:spPr>
      </p:pic>
      <p:sp>
        <p:nvSpPr>
          <p:cNvPr id="2" name="Title Placeholder 1">
            <a:extLst>
              <a:ext uri="{FF2B5EF4-FFF2-40B4-BE49-F238E27FC236}">
                <a16:creationId xmlns:a16="http://schemas.microsoft.com/office/drawing/2014/main" id="{090F41A2-6535-4CA6-81E4-026A5B56D9D7}"/>
              </a:ext>
            </a:extLst>
          </p:cNvPr>
          <p:cNvSpPr>
            <a:spLocks noGrp="1"/>
          </p:cNvSpPr>
          <p:nvPr>
            <p:ph type="title"/>
          </p:nvPr>
        </p:nvSpPr>
        <p:spPr>
          <a:xfrm>
            <a:off x="601682" y="432000"/>
            <a:ext cx="9973553" cy="432000"/>
          </a:xfrm>
          <a:prstGeom prst="rect">
            <a:avLst/>
          </a:prstGeom>
        </p:spPr>
        <p:txBody>
          <a:bodyPr vert="horz" lIns="0" tIns="0" rIns="0" bIns="0" rtlCol="0" anchor="ctr">
            <a:noAutofit/>
          </a:bodyPr>
          <a:lstStyle/>
          <a:p>
            <a:r>
              <a:rPr lang="en-US" noProof="0"/>
              <a:t>Click to edit Master title style</a:t>
            </a:r>
          </a:p>
        </p:txBody>
      </p:sp>
      <p:sp>
        <p:nvSpPr>
          <p:cNvPr id="3" name="Text Placeholder 2">
            <a:extLst>
              <a:ext uri="{FF2B5EF4-FFF2-40B4-BE49-F238E27FC236}">
                <a16:creationId xmlns:a16="http://schemas.microsoft.com/office/drawing/2014/main" id="{213AB95C-7DD4-4796-80E4-1B7466A2A037}"/>
              </a:ext>
            </a:extLst>
          </p:cNvPr>
          <p:cNvSpPr>
            <a:spLocks noGrp="1"/>
          </p:cNvSpPr>
          <p:nvPr>
            <p:ph type="body" idx="1"/>
          </p:nvPr>
        </p:nvSpPr>
        <p:spPr>
          <a:xfrm>
            <a:off x="601682" y="1152000"/>
            <a:ext cx="10999767" cy="503925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58879C91-B77F-4273-9A27-A3535FB889DB}"/>
              </a:ext>
            </a:extLst>
          </p:cNvPr>
          <p:cNvSpPr>
            <a:spLocks noGrp="1"/>
          </p:cNvSpPr>
          <p:nvPr>
            <p:ph type="ftr" sz="quarter" idx="3"/>
          </p:nvPr>
        </p:nvSpPr>
        <p:spPr>
          <a:xfrm>
            <a:off x="601682" y="6320622"/>
            <a:ext cx="4114800" cy="226714"/>
          </a:xfrm>
          <a:prstGeom prst="rect">
            <a:avLst/>
          </a:prstGeom>
        </p:spPr>
        <p:txBody>
          <a:bodyPr vert="horz" lIns="0" tIns="0" rIns="0" bIns="0" rtlCol="0" anchor="ctr"/>
          <a:lstStyle>
            <a:lvl1pPr algn="l">
              <a:defRPr sz="1200">
                <a:solidFill>
                  <a:schemeClr val="bg1"/>
                </a:solidFill>
              </a:defRPr>
            </a:lvl1pPr>
          </a:lstStyle>
          <a:p>
            <a:r>
              <a:rPr lang="en-US" noProof="0" dirty="0"/>
              <a:t>Add a footer</a:t>
            </a:r>
          </a:p>
        </p:txBody>
      </p:sp>
      <p:sp>
        <p:nvSpPr>
          <p:cNvPr id="6" name="Slide Number Placeholder 5">
            <a:extLst>
              <a:ext uri="{FF2B5EF4-FFF2-40B4-BE49-F238E27FC236}">
                <a16:creationId xmlns:a16="http://schemas.microsoft.com/office/drawing/2014/main" id="{5ECA3099-A94F-4C3E-BC29-780EDD38F722}"/>
              </a:ext>
            </a:extLst>
          </p:cNvPr>
          <p:cNvSpPr>
            <a:spLocks noGrp="1"/>
          </p:cNvSpPr>
          <p:nvPr>
            <p:ph type="sldNum" sz="quarter" idx="4"/>
          </p:nvPr>
        </p:nvSpPr>
        <p:spPr>
          <a:xfrm>
            <a:off x="11601450" y="6687111"/>
            <a:ext cx="548755" cy="153841"/>
          </a:xfrm>
          <a:prstGeom prst="rect">
            <a:avLst/>
          </a:prstGeom>
          <a:ln w="3175">
            <a:noFill/>
          </a:ln>
        </p:spPr>
        <p:txBody>
          <a:bodyPr vert="horz" lIns="0" tIns="0" rIns="0" bIns="0" rtlCol="0" anchor="ctr"/>
          <a:lstStyle>
            <a:lvl1pPr algn="r">
              <a:defRPr sz="900">
                <a:solidFill>
                  <a:schemeClr val="bg1"/>
                </a:solidFill>
              </a:defRPr>
            </a:lvl1pPr>
          </a:lstStyle>
          <a:p>
            <a:r>
              <a:rPr lang="en-US" noProof="0" dirty="0"/>
              <a:t>page </a:t>
            </a:r>
            <a:fld id="{19B51A1E-902D-48AF-9020-955120F399B6}" type="slidenum">
              <a:rPr lang="en-US" b="1" i="1" noProof="0" smtClean="0"/>
              <a:pPr/>
              <a:t>‹#›</a:t>
            </a:fld>
            <a:endParaRPr lang="en-US" b="1" i="1" noProof="0" dirty="0"/>
          </a:p>
        </p:txBody>
      </p:sp>
      <p:sp>
        <p:nvSpPr>
          <p:cNvPr id="13" name="Rectangle 12">
            <a:extLst>
              <a:ext uri="{FF2B5EF4-FFF2-40B4-BE49-F238E27FC236}">
                <a16:creationId xmlns:a16="http://schemas.microsoft.com/office/drawing/2014/main" id="{2FDBAFA2-F5E0-42BB-B15D-53BACE961ED2}"/>
              </a:ext>
            </a:extLst>
          </p:cNvPr>
          <p:cNvSpPr/>
          <p:nvPr userDrawn="1"/>
        </p:nvSpPr>
        <p:spPr>
          <a:xfrm>
            <a:off x="0" y="6550320"/>
            <a:ext cx="12192000" cy="153840"/>
          </a:xfrm>
          <a:prstGeom prst="rect">
            <a:avLst/>
          </a:prstGeom>
          <a:gradFill flip="none" rotWithShape="1">
            <a:gsLst>
              <a:gs pos="40000">
                <a:schemeClr val="bg1">
                  <a:alpha val="0"/>
                </a:schemeClr>
              </a:gs>
              <a:gs pos="100000">
                <a:schemeClr val="bg1">
                  <a:alpha val="35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94616327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7" r:id="rId3"/>
    <p:sldLayoutId id="2147483664" r:id="rId4"/>
    <p:sldLayoutId id="2147483684" r:id="rId5"/>
    <p:sldLayoutId id="2147483685" r:id="rId6"/>
    <p:sldLayoutId id="2147483668" r:id="rId7"/>
    <p:sldLayoutId id="2147483669" r:id="rId8"/>
    <p:sldLayoutId id="2147483670" r:id="rId9"/>
    <p:sldLayoutId id="2147483671" r:id="rId10"/>
    <p:sldLayoutId id="2147483672" r:id="rId11"/>
    <p:sldLayoutId id="2147483673" r:id="rId12"/>
    <p:sldLayoutId id="2147483674" r:id="rId13"/>
    <p:sldLayoutId id="2147483683" r:id="rId14"/>
    <p:sldLayoutId id="2147483675" r:id="rId15"/>
    <p:sldLayoutId id="2147483679" r:id="rId16"/>
    <p:sldLayoutId id="2147483680" r:id="rId17"/>
    <p:sldLayoutId id="2147483682" r:id="rId18"/>
    <p:sldLayoutId id="2147483650" r:id="rId19"/>
    <p:sldLayoutId id="2147483652" r:id="rId20"/>
    <p:sldLayoutId id="2147483653" r:id="rId21"/>
    <p:sldLayoutId id="2147483654" r:id="rId22"/>
    <p:sldLayoutId id="2147483655" r:id="rId23"/>
    <p:sldLayoutId id="2147483677" r:id="rId24"/>
    <p:sldLayoutId id="2147483678" r:id="rId25"/>
  </p:sldLayoutIdLst>
  <p:hf hdr="0" ftr="0" dt="0"/>
  <p:txStyles>
    <p:titleStyle>
      <a:lvl1pPr algn="l" defTabSz="914400" rtl="0" eaLnBrk="1" latinLnBrk="0" hangingPunct="1">
        <a:lnSpc>
          <a:spcPct val="90000"/>
        </a:lnSpc>
        <a:spcBef>
          <a:spcPct val="0"/>
        </a:spcBef>
        <a:buNone/>
        <a:defRPr sz="3200" b="1" kern="1200" spc="-150">
          <a:solidFill>
            <a:schemeClr val="bg1"/>
          </a:solidFill>
          <a:latin typeface="+mj-lt"/>
          <a:ea typeface="+mj-ea"/>
          <a:cs typeface="+mj-cs"/>
        </a:defRPr>
      </a:lvl1pPr>
    </p:titleStyle>
    <p:body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bg1"/>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3.jpg"/><Relationship Id="rId3" Type="http://schemas.openxmlformats.org/officeDocument/2006/relationships/image" Target="../media/image32.jpg"/><Relationship Id="rId7" Type="http://schemas.openxmlformats.org/officeDocument/2006/relationships/image" Target="../media/image40.svg"/><Relationship Id="rId12" Type="http://schemas.openxmlformats.org/officeDocument/2006/relationships/image" Target="../media/image18.svg"/><Relationship Id="rId2" Type="http://schemas.openxmlformats.org/officeDocument/2006/relationships/notesSlide" Target="../notesSlides/notesSlide10.xml"/><Relationship Id="rId16" Type="http://schemas.openxmlformats.org/officeDocument/2006/relationships/image" Target="../media/image5.png"/><Relationship Id="rId1" Type="http://schemas.openxmlformats.org/officeDocument/2006/relationships/slideLayout" Target="../slideLayouts/slideLayout22.xml"/><Relationship Id="rId6" Type="http://schemas.openxmlformats.org/officeDocument/2006/relationships/image" Target="../media/image39.png"/><Relationship Id="rId11" Type="http://schemas.openxmlformats.org/officeDocument/2006/relationships/image" Target="../media/image17.png"/><Relationship Id="rId5" Type="http://schemas.openxmlformats.org/officeDocument/2006/relationships/image" Target="../media/image38.svg"/><Relationship Id="rId15" Type="http://schemas.openxmlformats.org/officeDocument/2006/relationships/image" Target="../media/image45.jpeg"/><Relationship Id="rId10" Type="http://schemas.openxmlformats.org/officeDocument/2006/relationships/chart" Target="../charts/chart1.xml"/><Relationship Id="rId4" Type="http://schemas.openxmlformats.org/officeDocument/2006/relationships/image" Target="../media/image37.png"/><Relationship Id="rId9" Type="http://schemas.openxmlformats.org/officeDocument/2006/relationships/image" Target="../media/image42.svg"/><Relationship Id="rId14" Type="http://schemas.openxmlformats.org/officeDocument/2006/relationships/image" Target="../media/image44.jpeg"/></Relationships>
</file>

<file path=ppt/slides/_rels/slide11.xml.rels><?xml version="1.0" encoding="UTF-8" standalone="yes"?>
<Relationships xmlns="http://schemas.openxmlformats.org/package/2006/relationships"><Relationship Id="rId3" Type="http://schemas.openxmlformats.org/officeDocument/2006/relationships/image" Target="../media/image46.jp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27.svg"/><Relationship Id="rId5" Type="http://schemas.openxmlformats.org/officeDocument/2006/relationships/image" Target="../media/image17.png"/><Relationship Id="rId4" Type="http://schemas.openxmlformats.org/officeDocument/2006/relationships/image" Target="../media/image47.jpg"/></Relationships>
</file>

<file path=ppt/slides/_rels/slide1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2.xml"/><Relationship Id="rId1" Type="http://schemas.openxmlformats.org/officeDocument/2006/relationships/slideLayout" Target="../slideLayouts/slideLayout17.xml"/><Relationship Id="rId6" Type="http://schemas.openxmlformats.org/officeDocument/2006/relationships/image" Target="../media/image27.svg"/><Relationship Id="rId5" Type="http://schemas.openxmlformats.org/officeDocument/2006/relationships/image" Target="../media/image17.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50.png"/><Relationship Id="rId5" Type="http://schemas.openxmlformats.org/officeDocument/2006/relationships/image" Target="../media/image49.jpg"/><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8" Type="http://schemas.openxmlformats.org/officeDocument/2006/relationships/image" Target="../media/image52.jpg"/><Relationship Id="rId3" Type="http://schemas.openxmlformats.org/officeDocument/2006/relationships/image" Target="../media/image3.png"/><Relationship Id="rId7" Type="http://schemas.openxmlformats.org/officeDocument/2006/relationships/image" Target="../media/image27.sv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51.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54.jpg"/><Relationship Id="rId5" Type="http://schemas.openxmlformats.org/officeDocument/2006/relationships/image" Target="../media/image53.png"/><Relationship Id="rId10" Type="http://schemas.openxmlformats.org/officeDocument/2006/relationships/image" Target="../media/image55.jpg"/><Relationship Id="rId4" Type="http://schemas.microsoft.com/office/2007/relationships/hdphoto" Target="../media/hdphoto2.wdp"/><Relationship Id="rId9"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57.png"/><Relationship Id="rId5" Type="http://schemas.openxmlformats.org/officeDocument/2006/relationships/image" Target="../media/image56.jpg"/><Relationship Id="rId10" Type="http://schemas.openxmlformats.org/officeDocument/2006/relationships/image" Target="../media/image58.jpg"/><Relationship Id="rId4" Type="http://schemas.microsoft.com/office/2007/relationships/hdphoto" Target="../media/hdphoto2.wdp"/><Relationship Id="rId9"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3.png"/><Relationship Id="rId7" Type="http://schemas.openxmlformats.org/officeDocument/2006/relationships/image" Target="../media/image61.jpe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60.jpeg"/><Relationship Id="rId11" Type="http://schemas.openxmlformats.org/officeDocument/2006/relationships/image" Target="../media/image34.jpg"/><Relationship Id="rId5" Type="http://schemas.openxmlformats.org/officeDocument/2006/relationships/image" Target="../media/image59.jpeg"/><Relationship Id="rId10" Type="http://schemas.openxmlformats.org/officeDocument/2006/relationships/image" Target="../media/image27.svg"/><Relationship Id="rId4" Type="http://schemas.microsoft.com/office/2007/relationships/hdphoto" Target="../media/hdphoto2.wdp"/><Relationship Id="rId9"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3.png"/><Relationship Id="rId7"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6.svg"/><Relationship Id="rId5" Type="http://schemas.openxmlformats.org/officeDocument/2006/relationships/image" Target="../media/image65.png"/><Relationship Id="rId4" Type="http://schemas.openxmlformats.org/officeDocument/2006/relationships/image" Target="../media/image64.svg"/><Relationship Id="rId9" Type="http://schemas.openxmlformats.org/officeDocument/2006/relationships/image" Target="../media/image68.sv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svg"/><Relationship Id="rId12"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svg"/><Relationship Id="rId10" Type="http://schemas.openxmlformats.org/officeDocument/2006/relationships/image" Target="../media/image5.png"/><Relationship Id="rId4" Type="http://schemas.openxmlformats.org/officeDocument/2006/relationships/image" Target="../media/image7.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9.png"/><Relationship Id="rId7" Type="http://schemas.openxmlformats.org/officeDocument/2006/relationships/image" Target="../media/image7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70.png"/><Relationship Id="rId10" Type="http://schemas.openxmlformats.org/officeDocument/2006/relationships/image" Target="../media/image5.png"/><Relationship Id="rId4" Type="http://schemas.microsoft.com/office/2007/relationships/hdphoto" Target="../media/hdphoto3.wdp"/><Relationship Id="rId9" Type="http://schemas.openxmlformats.org/officeDocument/2006/relationships/image" Target="../media/image73.png"/></Relationships>
</file>

<file path=ppt/slides/_rels/slide21.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hyperlink" Target="https://www.wateraid.org/" TargetMode="External"/><Relationship Id="rId7" Type="http://schemas.openxmlformats.org/officeDocument/2006/relationships/hyperlink" Target="https://www.nhs.uk/news/food-and-diet/six-to-eight-glasses-of-water-still-best/" TargetMode="External"/><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75.png"/><Relationship Id="rId5" Type="http://schemas.openxmlformats.org/officeDocument/2006/relationships/hyperlink" Target="https://www.stwater.co.uk/wonderful-on-tap/protecting-water/" TargetMode="External"/><Relationship Id="rId4" Type="http://schemas.openxmlformats.org/officeDocument/2006/relationships/image" Target="../media/image74.png"/><Relationship Id="rId9"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77.png"/><Relationship Id="rId5" Type="http://schemas.openxmlformats.org/officeDocument/2006/relationships/image" Target="../media/image5.pn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jpg"/></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jpg"/><Relationship Id="rId7" Type="http://schemas.openxmlformats.org/officeDocument/2006/relationships/image" Target="../media/image21.sv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9.png"/><Relationship Id="rId11" Type="http://schemas.openxmlformats.org/officeDocument/2006/relationships/image" Target="../media/image24.svg"/><Relationship Id="rId5" Type="http://schemas.openxmlformats.org/officeDocument/2006/relationships/image" Target="../media/image20.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23.svg"/></Relationships>
</file>

<file path=ppt/slides/_rels/slide5.xml.rels><?xml version="1.0" encoding="UTF-8" standalone="yes"?>
<Relationships xmlns="http://schemas.openxmlformats.org/package/2006/relationships"><Relationship Id="rId3" Type="http://schemas.openxmlformats.org/officeDocument/2006/relationships/image" Target="../media/image25.jpg"/><Relationship Id="rId7" Type="http://schemas.openxmlformats.org/officeDocument/2006/relationships/image" Target="../media/image27.sv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26.jpg"/></Relationships>
</file>

<file path=ppt/slides/_rels/slide6.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29.jpeg"/><Relationship Id="rId5" Type="http://schemas.openxmlformats.org/officeDocument/2006/relationships/image" Target="../media/image27.sv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image" Target="../media/image27.sv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17.png"/><Relationship Id="rId5" Type="http://schemas.openxmlformats.org/officeDocument/2006/relationships/image" Target="../media/image32.jpg"/><Relationship Id="rId4" Type="http://schemas.openxmlformats.org/officeDocument/2006/relationships/image" Target="../media/image31.jp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34.jpg"/></Relationships>
</file>

<file path=ppt/slides/_rels/slide9.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image" Target="../media/image5.png"/><Relationship Id="rId7" Type="http://schemas.openxmlformats.org/officeDocument/2006/relationships/image" Target="../media/image36.jpg"/><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image" Target="../media/image27.svg"/><Relationship Id="rId5" Type="http://schemas.openxmlformats.org/officeDocument/2006/relationships/image" Target="../media/image17.png"/><Relationship Id="rId4" Type="http://schemas.openxmlformats.org/officeDocument/2006/relationships/image" Target="../media/image3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Digital signboard at night">
            <a:extLst>
              <a:ext uri="{FF2B5EF4-FFF2-40B4-BE49-F238E27FC236}">
                <a16:creationId xmlns:a16="http://schemas.microsoft.com/office/drawing/2014/main" id="{158A29DA-889A-405F-9EBC-17F0179D75D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7" name="Rectangle 6">
            <a:extLst>
              <a:ext uri="{FF2B5EF4-FFF2-40B4-BE49-F238E27FC236}">
                <a16:creationId xmlns:a16="http://schemas.microsoft.com/office/drawing/2014/main" id="{A0B8B412-7962-44AD-8293-75C5384B789A}"/>
              </a:ext>
              <a:ext uri="{C183D7F6-B498-43B3-948B-1728B52AA6E4}">
                <adec:decorative xmlns:adec="http://schemas.microsoft.com/office/drawing/2017/decorative" val="1"/>
              </a:ext>
            </a:extLst>
          </p:cNvPr>
          <p:cNvSpPr/>
          <p:nvPr/>
        </p:nvSpPr>
        <p:spPr bwMode="ltGray">
          <a:xfrm>
            <a:off x="441325" y="3897168"/>
            <a:ext cx="5877235" cy="2863202"/>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3ED47D5-16A1-40D1-96F9-393B2558727A}"/>
              </a:ext>
              <a:ext uri="{C183D7F6-B498-43B3-948B-1728B52AA6E4}">
                <adec:decorative xmlns:adec="http://schemas.microsoft.com/office/drawing/2017/decorative" val="1"/>
              </a:ext>
            </a:extLst>
          </p:cNvPr>
          <p:cNvSpPr/>
          <p:nvPr/>
        </p:nvSpPr>
        <p:spPr bwMode="ltGray">
          <a:xfrm>
            <a:off x="441324" y="210465"/>
            <a:ext cx="5877225" cy="3694783"/>
          </a:xfrm>
          <a:prstGeom prst="rect">
            <a:avLst/>
          </a:prstGeom>
          <a:solidFill>
            <a:schemeClr val="tx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FB4E65B-AD78-4F8E-AF3D-7759245651EE}"/>
              </a:ext>
            </a:extLst>
          </p:cNvPr>
          <p:cNvSpPr>
            <a:spLocks noGrp="1"/>
          </p:cNvSpPr>
          <p:nvPr>
            <p:ph type="ctrTitle"/>
          </p:nvPr>
        </p:nvSpPr>
        <p:spPr/>
        <p:txBody>
          <a:bodyPr/>
          <a:lstStyle/>
          <a:p>
            <a:r>
              <a:rPr lang="en-US" dirty="0"/>
              <a:t>Water4life</a:t>
            </a:r>
          </a:p>
        </p:txBody>
      </p:sp>
      <p:sp>
        <p:nvSpPr>
          <p:cNvPr id="3" name="Subtitle 2">
            <a:extLst>
              <a:ext uri="{FF2B5EF4-FFF2-40B4-BE49-F238E27FC236}">
                <a16:creationId xmlns:a16="http://schemas.microsoft.com/office/drawing/2014/main" id="{AD64A9BB-6E23-4A5F-9B9E-D9C953E9F40D}"/>
              </a:ext>
            </a:extLst>
          </p:cNvPr>
          <p:cNvSpPr>
            <a:spLocks noGrp="1"/>
          </p:cNvSpPr>
          <p:nvPr>
            <p:ph type="subTitle" idx="1"/>
          </p:nvPr>
        </p:nvSpPr>
        <p:spPr/>
        <p:txBody>
          <a:bodyPr/>
          <a:lstStyle/>
          <a:p>
            <a:r>
              <a:rPr lang="en-US" noProof="1"/>
              <a:t>Mobile and Wearable Technology</a:t>
            </a:r>
          </a:p>
          <a:p>
            <a:r>
              <a:rPr lang="en-US" noProof="1"/>
              <a:t>Application Walkthrough Presentation</a:t>
            </a:r>
          </a:p>
        </p:txBody>
      </p:sp>
      <p:sp>
        <p:nvSpPr>
          <p:cNvPr id="11" name="Oval 10">
            <a:extLst>
              <a:ext uri="{FF2B5EF4-FFF2-40B4-BE49-F238E27FC236}">
                <a16:creationId xmlns:a16="http://schemas.microsoft.com/office/drawing/2014/main" id="{A185A67E-A75A-47A0-A846-3772FAE1B973}"/>
              </a:ext>
              <a:ext uri="{C183D7F6-B498-43B3-948B-1728B52AA6E4}">
                <adec:decorative xmlns:adec="http://schemas.microsoft.com/office/drawing/2017/decorative" val="1"/>
              </a:ext>
            </a:extLst>
          </p:cNvPr>
          <p:cNvSpPr/>
          <p:nvPr/>
        </p:nvSpPr>
        <p:spPr>
          <a:xfrm>
            <a:off x="2143138" y="1038995"/>
            <a:ext cx="399819" cy="406102"/>
          </a:xfrm>
          <a:prstGeom prst="ellipse">
            <a:avLst/>
          </a:prstGeom>
          <a:noFill/>
          <a:ln w="3175">
            <a:solidFill>
              <a:schemeClr val="bg1"/>
            </a:solidFill>
          </a:ln>
          <a:effectLst>
            <a:glow rad="1143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21" name="Group 20">
            <a:extLst>
              <a:ext uri="{FF2B5EF4-FFF2-40B4-BE49-F238E27FC236}">
                <a16:creationId xmlns:a16="http://schemas.microsoft.com/office/drawing/2014/main" id="{6178E4B4-24A5-4096-A3D1-F762B1F4BDB5}"/>
              </a:ext>
              <a:ext uri="{C183D7F6-B498-43B3-948B-1728B52AA6E4}">
                <adec:decorative xmlns:adec="http://schemas.microsoft.com/office/drawing/2017/decorative" val="1"/>
              </a:ext>
            </a:extLst>
          </p:cNvPr>
          <p:cNvGrpSpPr/>
          <p:nvPr/>
        </p:nvGrpSpPr>
        <p:grpSpPr>
          <a:xfrm>
            <a:off x="3752763" y="2652121"/>
            <a:ext cx="1022532" cy="1022532"/>
            <a:chOff x="3775686" y="2602347"/>
            <a:chExt cx="1022532" cy="1022532"/>
          </a:xfrm>
        </p:grpSpPr>
        <p:sp>
          <p:nvSpPr>
            <p:cNvPr id="10" name="Oval 9">
              <a:extLst>
                <a:ext uri="{FF2B5EF4-FFF2-40B4-BE49-F238E27FC236}">
                  <a16:creationId xmlns:a16="http://schemas.microsoft.com/office/drawing/2014/main" id="{B1B86F4D-9AF7-49E0-AEDA-AB23809D657B}"/>
                </a:ext>
              </a:extLst>
            </p:cNvPr>
            <p:cNvSpPr/>
            <p:nvPr/>
          </p:nvSpPr>
          <p:spPr>
            <a:xfrm>
              <a:off x="3775686" y="2602347"/>
              <a:ext cx="1022532" cy="1022532"/>
            </a:xfrm>
            <a:prstGeom prst="ellipse">
              <a:avLst/>
            </a:prstGeom>
            <a:no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2" name="Oval 11">
              <a:extLst>
                <a:ext uri="{FF2B5EF4-FFF2-40B4-BE49-F238E27FC236}">
                  <a16:creationId xmlns:a16="http://schemas.microsoft.com/office/drawing/2014/main" id="{BE8D72F0-ECB8-4873-A8F4-C15E2290E288}"/>
                </a:ext>
              </a:extLst>
            </p:cNvPr>
            <p:cNvSpPr/>
            <p:nvPr/>
          </p:nvSpPr>
          <p:spPr>
            <a:xfrm>
              <a:off x="4257769" y="3084430"/>
              <a:ext cx="58366" cy="58366"/>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2" name="Group 21">
            <a:extLst>
              <a:ext uri="{FF2B5EF4-FFF2-40B4-BE49-F238E27FC236}">
                <a16:creationId xmlns:a16="http://schemas.microsoft.com/office/drawing/2014/main" id="{DCFF208F-FFDF-40EC-81E0-20313AC11446}"/>
              </a:ext>
              <a:ext uri="{C183D7F6-B498-43B3-948B-1728B52AA6E4}">
                <adec:decorative xmlns:adec="http://schemas.microsoft.com/office/drawing/2017/decorative" val="1"/>
              </a:ext>
            </a:extLst>
          </p:cNvPr>
          <p:cNvGrpSpPr/>
          <p:nvPr/>
        </p:nvGrpSpPr>
        <p:grpSpPr>
          <a:xfrm>
            <a:off x="1952144" y="833521"/>
            <a:ext cx="2678654" cy="2720745"/>
            <a:chOff x="1952144" y="833521"/>
            <a:chExt cx="2678654" cy="2720745"/>
          </a:xfrm>
        </p:grpSpPr>
        <p:sp>
          <p:nvSpPr>
            <p:cNvPr id="13" name="Oval 12">
              <a:extLst>
                <a:ext uri="{FF2B5EF4-FFF2-40B4-BE49-F238E27FC236}">
                  <a16:creationId xmlns:a16="http://schemas.microsoft.com/office/drawing/2014/main" id="{D759BE1D-6457-4E8F-B887-C13222320C54}"/>
                </a:ext>
              </a:extLst>
            </p:cNvPr>
            <p:cNvSpPr/>
            <p:nvPr/>
          </p:nvSpPr>
          <p:spPr>
            <a:xfrm>
              <a:off x="1952144" y="833521"/>
              <a:ext cx="2678654" cy="2720745"/>
            </a:xfrm>
            <a:prstGeom prst="ellipse">
              <a:avLst/>
            </a:prstGeom>
            <a:noFill/>
            <a:ln w="111125">
              <a:solidFill>
                <a:schemeClr val="bg1">
                  <a:alpha val="6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cxnSp>
          <p:nvCxnSpPr>
            <p:cNvPr id="14" name="Straight Connector 13">
              <a:extLst>
                <a:ext uri="{FF2B5EF4-FFF2-40B4-BE49-F238E27FC236}">
                  <a16:creationId xmlns:a16="http://schemas.microsoft.com/office/drawing/2014/main" id="{426FAD40-E4F7-473C-B6BB-05C6E57D7349}"/>
                </a:ext>
              </a:extLst>
            </p:cNvPr>
            <p:cNvCxnSpPr>
              <a:cxnSpLocks/>
            </p:cNvCxnSpPr>
            <p:nvPr/>
          </p:nvCxnSpPr>
          <p:spPr>
            <a:xfrm>
              <a:off x="2125238" y="1027660"/>
              <a:ext cx="2332466" cy="2332466"/>
            </a:xfrm>
            <a:prstGeom prst="line">
              <a:avLst/>
            </a:prstGeom>
            <a:ln>
              <a:solidFill>
                <a:schemeClr val="bg2">
                  <a:alpha val="30000"/>
                </a:schemeClr>
              </a:solidFill>
            </a:ln>
          </p:spPr>
          <p:style>
            <a:lnRef idx="1">
              <a:schemeClr val="accent1"/>
            </a:lnRef>
            <a:fillRef idx="0">
              <a:schemeClr val="accent1"/>
            </a:fillRef>
            <a:effectRef idx="0">
              <a:schemeClr val="accent1"/>
            </a:effectRef>
            <a:fontRef idx="minor">
              <a:schemeClr val="tx1"/>
            </a:fontRef>
          </p:style>
        </p:cxnSp>
      </p:grpSp>
      <p:cxnSp>
        <p:nvCxnSpPr>
          <p:cNvPr id="15" name="Straight Connector 14">
            <a:extLst>
              <a:ext uri="{FF2B5EF4-FFF2-40B4-BE49-F238E27FC236}">
                <a16:creationId xmlns:a16="http://schemas.microsoft.com/office/drawing/2014/main" id="{EDBD2E0D-D8D7-4940-9A82-1ACDAD327343}"/>
              </a:ext>
              <a:ext uri="{C183D7F6-B498-43B3-948B-1728B52AA6E4}">
                <adec:decorative xmlns:adec="http://schemas.microsoft.com/office/drawing/2017/decorative" val="1"/>
              </a:ext>
            </a:extLst>
          </p:cNvPr>
          <p:cNvCxnSpPr>
            <a:cxnSpLocks/>
          </p:cNvCxnSpPr>
          <p:nvPr/>
        </p:nvCxnSpPr>
        <p:spPr>
          <a:xfrm>
            <a:off x="6309035"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6658F5F-1D95-45C0-BA5E-84A608B4A559}"/>
              </a:ext>
              <a:ext uri="{C183D7F6-B498-43B3-948B-1728B52AA6E4}">
                <adec:decorative xmlns:adec="http://schemas.microsoft.com/office/drawing/2017/decorative" val="1"/>
              </a:ext>
            </a:extLst>
          </p:cNvPr>
          <p:cNvCxnSpPr>
            <a:cxnSpLocks/>
          </p:cNvCxnSpPr>
          <p:nvPr/>
        </p:nvCxnSpPr>
        <p:spPr>
          <a:xfrm>
            <a:off x="441325"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pic>
        <p:nvPicPr>
          <p:cNvPr id="19" name="Picture 18" descr="A close up of graphics&#10;&#10;Description automatically generated">
            <a:extLst>
              <a:ext uri="{FF2B5EF4-FFF2-40B4-BE49-F238E27FC236}">
                <a16:creationId xmlns:a16="http://schemas.microsoft.com/office/drawing/2014/main" id="{1843F6CD-93B1-4A5C-8732-0B8EAE3248D8}"/>
              </a:ext>
            </a:extLst>
          </p:cNvPr>
          <p:cNvPicPr>
            <a:picLocks noChangeAspect="1"/>
          </p:cNvPicPr>
          <p:nvPr/>
        </p:nvPicPr>
        <p:blipFill>
          <a:blip r:embed="rId4"/>
          <a:stretch>
            <a:fillRect/>
          </a:stretch>
        </p:blipFill>
        <p:spPr>
          <a:xfrm>
            <a:off x="2115714" y="1019540"/>
            <a:ext cx="2332466" cy="2332466"/>
          </a:xfrm>
          <a:prstGeom prst="rect">
            <a:avLst/>
          </a:prstGeom>
        </p:spPr>
      </p:pic>
    </p:spTree>
    <p:extLst>
      <p:ext uri="{BB962C8B-B14F-4D97-AF65-F5344CB8AC3E}">
        <p14:creationId xmlns:p14="http://schemas.microsoft.com/office/powerpoint/2010/main" val="3770403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65" descr="A screenshot of a cell phone&#10;&#10;Description automatically generated">
            <a:extLst>
              <a:ext uri="{FF2B5EF4-FFF2-40B4-BE49-F238E27FC236}">
                <a16:creationId xmlns:a16="http://schemas.microsoft.com/office/drawing/2014/main" id="{B62941D3-4710-4E10-B7B1-119A89EB954D}"/>
              </a:ext>
            </a:extLst>
          </p:cNvPr>
          <p:cNvPicPr>
            <a:picLocks noChangeAspect="1"/>
          </p:cNvPicPr>
          <p:nvPr/>
        </p:nvPicPr>
        <p:blipFill rotWithShape="1">
          <a:blip r:embed="rId3"/>
          <a:srcRect t="3206"/>
          <a:stretch/>
        </p:blipFill>
        <p:spPr>
          <a:xfrm>
            <a:off x="9314698" y="2845984"/>
            <a:ext cx="1043197" cy="2075586"/>
          </a:xfrm>
          <a:prstGeom prst="rect">
            <a:avLst/>
          </a:prstGeom>
        </p:spPr>
      </p:pic>
      <p:sp>
        <p:nvSpPr>
          <p:cNvPr id="2" name="Title 1">
            <a:extLst>
              <a:ext uri="{FF2B5EF4-FFF2-40B4-BE49-F238E27FC236}">
                <a16:creationId xmlns:a16="http://schemas.microsoft.com/office/drawing/2014/main" id="{5225BC95-9A61-42D6-889E-D19E72BED8CC}"/>
              </a:ext>
            </a:extLst>
          </p:cNvPr>
          <p:cNvSpPr>
            <a:spLocks noGrp="1"/>
          </p:cNvSpPr>
          <p:nvPr>
            <p:ph type="title"/>
          </p:nvPr>
        </p:nvSpPr>
        <p:spPr>
          <a:xfrm>
            <a:off x="0" y="432000"/>
            <a:ext cx="12150205" cy="418115"/>
          </a:xfrm>
        </p:spPr>
        <p:txBody>
          <a:bodyPr/>
          <a:lstStyle/>
          <a:p>
            <a:pPr algn="ctr"/>
            <a:r>
              <a:rPr lang="en-US" dirty="0">
                <a:solidFill>
                  <a:srgbClr val="26B7D4"/>
                </a:solidFill>
              </a:rPr>
              <a:t>SIMPLICITY :  TRACKING DAILY WATER INTAKE</a:t>
            </a:r>
          </a:p>
        </p:txBody>
      </p:sp>
      <p:grpSp>
        <p:nvGrpSpPr>
          <p:cNvPr id="10" name="Group 9" title="Fund Category (Grouped)">
            <a:extLst>
              <a:ext uri="{FF2B5EF4-FFF2-40B4-BE49-F238E27FC236}">
                <a16:creationId xmlns:a16="http://schemas.microsoft.com/office/drawing/2014/main" id="{78FA785D-9264-466B-AEAA-8E2A8AC23BFF}"/>
              </a:ext>
            </a:extLst>
          </p:cNvPr>
          <p:cNvGrpSpPr/>
          <p:nvPr/>
        </p:nvGrpSpPr>
        <p:grpSpPr>
          <a:xfrm>
            <a:off x="1418286" y="1158373"/>
            <a:ext cx="2456706" cy="1634164"/>
            <a:chOff x="635303" y="993330"/>
            <a:chExt cx="2456706" cy="1634164"/>
          </a:xfrm>
        </p:grpSpPr>
        <p:sp>
          <p:nvSpPr>
            <p:cNvPr id="11" name="Text Placeholder 80">
              <a:extLst>
                <a:ext uri="{FF2B5EF4-FFF2-40B4-BE49-F238E27FC236}">
                  <a16:creationId xmlns:a16="http://schemas.microsoft.com/office/drawing/2014/main" id="{9C4D3443-BA55-4194-A10B-882214472236}"/>
                </a:ext>
              </a:extLst>
            </p:cNvPr>
            <p:cNvSpPr txBox="1">
              <a:spLocks/>
            </p:cNvSpPr>
            <p:nvPr/>
          </p:nvSpPr>
          <p:spPr>
            <a:xfrm>
              <a:off x="635303" y="1910839"/>
              <a:ext cx="2391394" cy="716655"/>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400" noProof="1">
                  <a:solidFill>
                    <a:schemeClr val="bg1"/>
                  </a:solidFill>
                </a:rPr>
                <a:t>This wheel has been designed to motivate the user to drink regualarly and complete the task </a:t>
              </a:r>
            </a:p>
          </p:txBody>
        </p:sp>
        <p:sp>
          <p:nvSpPr>
            <p:cNvPr id="12" name="Text Placeholder 80">
              <a:extLst>
                <a:ext uri="{FF2B5EF4-FFF2-40B4-BE49-F238E27FC236}">
                  <a16:creationId xmlns:a16="http://schemas.microsoft.com/office/drawing/2014/main" id="{4715C3E6-4EE7-4EA6-87A1-B6B0BA92431F}"/>
                </a:ext>
              </a:extLst>
            </p:cNvPr>
            <p:cNvSpPr txBox="1">
              <a:spLocks/>
            </p:cNvSpPr>
            <p:nvPr/>
          </p:nvSpPr>
          <p:spPr>
            <a:xfrm>
              <a:off x="635303" y="1504110"/>
              <a:ext cx="2391394" cy="27276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dirty="0">
                  <a:solidFill>
                    <a:schemeClr val="bg1"/>
                  </a:solidFill>
                </a:rPr>
                <a:t>Completion  Wheel</a:t>
              </a:r>
            </a:p>
          </p:txBody>
        </p:sp>
        <p:pic>
          <p:nvPicPr>
            <p:cNvPr id="13" name="Graphic 12" descr="Placeholder Icon&#10;Network">
              <a:extLst>
                <a:ext uri="{FF2B5EF4-FFF2-40B4-BE49-F238E27FC236}">
                  <a16:creationId xmlns:a16="http://schemas.microsoft.com/office/drawing/2014/main" id="{118AC668-E5B7-477C-BBB6-9FB87CCCBAA2}"/>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75854" y="993330"/>
              <a:ext cx="516155" cy="516155"/>
            </a:xfrm>
            <a:prstGeom prst="rect">
              <a:avLst/>
            </a:prstGeom>
          </p:spPr>
        </p:pic>
      </p:grpSp>
      <p:grpSp>
        <p:nvGrpSpPr>
          <p:cNvPr id="18" name="Group 17" title="Fund Category (Grouped)">
            <a:extLst>
              <a:ext uri="{FF2B5EF4-FFF2-40B4-BE49-F238E27FC236}">
                <a16:creationId xmlns:a16="http://schemas.microsoft.com/office/drawing/2014/main" id="{990D619C-FBD3-434E-BFD3-36EFCE176C70}"/>
              </a:ext>
            </a:extLst>
          </p:cNvPr>
          <p:cNvGrpSpPr/>
          <p:nvPr/>
        </p:nvGrpSpPr>
        <p:grpSpPr>
          <a:xfrm>
            <a:off x="1228745" y="4610045"/>
            <a:ext cx="2646247" cy="1669940"/>
            <a:chOff x="428369" y="2759296"/>
            <a:chExt cx="2646247" cy="1669940"/>
          </a:xfrm>
        </p:grpSpPr>
        <p:sp>
          <p:nvSpPr>
            <p:cNvPr id="19" name="Text Placeholder 80">
              <a:extLst>
                <a:ext uri="{FF2B5EF4-FFF2-40B4-BE49-F238E27FC236}">
                  <a16:creationId xmlns:a16="http://schemas.microsoft.com/office/drawing/2014/main" id="{A6878129-A39E-41EB-9E23-2A32984D7CAC}"/>
                </a:ext>
              </a:extLst>
            </p:cNvPr>
            <p:cNvSpPr txBox="1">
              <a:spLocks/>
            </p:cNvSpPr>
            <p:nvPr/>
          </p:nvSpPr>
          <p:spPr>
            <a:xfrm>
              <a:off x="428369" y="3712581"/>
              <a:ext cx="2598328" cy="716655"/>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400" noProof="1">
                  <a:solidFill>
                    <a:schemeClr val="bg1"/>
                  </a:solidFill>
                </a:rPr>
                <a:t>The user can keep track easily of   how much water/drinks have been consumed by counting the cups . </a:t>
              </a:r>
            </a:p>
          </p:txBody>
        </p:sp>
        <p:sp>
          <p:nvSpPr>
            <p:cNvPr id="20" name="Text Placeholder 80">
              <a:extLst>
                <a:ext uri="{FF2B5EF4-FFF2-40B4-BE49-F238E27FC236}">
                  <a16:creationId xmlns:a16="http://schemas.microsoft.com/office/drawing/2014/main" id="{26769ACA-7442-4E40-A854-8DF89988D616}"/>
                </a:ext>
              </a:extLst>
            </p:cNvPr>
            <p:cNvSpPr txBox="1">
              <a:spLocks/>
            </p:cNvSpPr>
            <p:nvPr/>
          </p:nvSpPr>
          <p:spPr>
            <a:xfrm>
              <a:off x="635303" y="3305852"/>
              <a:ext cx="2391394" cy="27276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dirty="0">
                  <a:solidFill>
                    <a:schemeClr val="bg1"/>
                  </a:solidFill>
                </a:rPr>
                <a:t>Count the cups </a:t>
              </a:r>
            </a:p>
          </p:txBody>
        </p:sp>
        <p:pic>
          <p:nvPicPr>
            <p:cNvPr id="21" name="Graphic 20" descr="Placeholder Icon&#10;Newspaper">
              <a:extLst>
                <a:ext uri="{FF2B5EF4-FFF2-40B4-BE49-F238E27FC236}">
                  <a16:creationId xmlns:a16="http://schemas.microsoft.com/office/drawing/2014/main" id="{08C706D0-602E-4E70-8D49-B7A3F84636F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558461" y="2759296"/>
              <a:ext cx="516155" cy="516155"/>
            </a:xfrm>
            <a:prstGeom prst="rect">
              <a:avLst/>
            </a:prstGeom>
          </p:spPr>
        </p:pic>
      </p:grpSp>
      <p:grpSp>
        <p:nvGrpSpPr>
          <p:cNvPr id="6" name="Group 5" title="Fund Category (Grouped)">
            <a:extLst>
              <a:ext uri="{FF2B5EF4-FFF2-40B4-BE49-F238E27FC236}">
                <a16:creationId xmlns:a16="http://schemas.microsoft.com/office/drawing/2014/main" id="{059A3F79-6A32-438A-BEFD-DD7037DBEFCC}"/>
              </a:ext>
            </a:extLst>
          </p:cNvPr>
          <p:cNvGrpSpPr/>
          <p:nvPr/>
        </p:nvGrpSpPr>
        <p:grpSpPr>
          <a:xfrm>
            <a:off x="8166598" y="1177919"/>
            <a:ext cx="2778261" cy="1962347"/>
            <a:chOff x="8881417" y="2258575"/>
            <a:chExt cx="2778261" cy="1962347"/>
          </a:xfrm>
        </p:grpSpPr>
        <p:sp>
          <p:nvSpPr>
            <p:cNvPr id="7" name="Text Placeholder 80">
              <a:extLst>
                <a:ext uri="{FF2B5EF4-FFF2-40B4-BE49-F238E27FC236}">
                  <a16:creationId xmlns:a16="http://schemas.microsoft.com/office/drawing/2014/main" id="{7B15D9A6-030E-40B4-B9A4-32A3302EF94F}"/>
                </a:ext>
              </a:extLst>
            </p:cNvPr>
            <p:cNvSpPr txBox="1">
              <a:spLocks/>
            </p:cNvSpPr>
            <p:nvPr/>
          </p:nvSpPr>
          <p:spPr>
            <a:xfrm>
              <a:off x="8987805" y="3316332"/>
              <a:ext cx="2671873" cy="904590"/>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noProof="1">
                  <a:solidFill>
                    <a:schemeClr val="bg1"/>
                  </a:solidFill>
                </a:rPr>
                <a:t>Simple circle design, motivating the user to drink rather than draw them away </a:t>
              </a:r>
            </a:p>
            <a:p>
              <a:pPr marL="0" indent="0">
                <a:buNone/>
              </a:pPr>
              <a:endParaRPr lang="en-US" sz="1400" noProof="1">
                <a:solidFill>
                  <a:schemeClr val="bg1"/>
                </a:solidFill>
              </a:endParaRPr>
            </a:p>
          </p:txBody>
        </p:sp>
        <p:sp>
          <p:nvSpPr>
            <p:cNvPr id="8" name="Text Placeholder 80">
              <a:extLst>
                <a:ext uri="{FF2B5EF4-FFF2-40B4-BE49-F238E27FC236}">
                  <a16:creationId xmlns:a16="http://schemas.microsoft.com/office/drawing/2014/main" id="{78127210-F620-4F8A-89B7-C0962F01ABC5}"/>
                </a:ext>
              </a:extLst>
            </p:cNvPr>
            <p:cNvSpPr txBox="1">
              <a:spLocks/>
            </p:cNvSpPr>
            <p:nvPr/>
          </p:nvSpPr>
          <p:spPr>
            <a:xfrm>
              <a:off x="8967861" y="2909603"/>
              <a:ext cx="2391393" cy="27276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chemeClr val="bg1"/>
                  </a:solidFill>
                </a:rPr>
                <a:t>Motivation </a:t>
              </a:r>
            </a:p>
            <a:p>
              <a:pPr marL="0" indent="0">
                <a:buNone/>
              </a:pPr>
              <a:endParaRPr lang="en-US" dirty="0">
                <a:solidFill>
                  <a:schemeClr val="bg1"/>
                </a:solidFill>
              </a:endParaRPr>
            </a:p>
          </p:txBody>
        </p:sp>
        <p:pic>
          <p:nvPicPr>
            <p:cNvPr id="9" name="Graphic 8" descr="Placeholder Icon&#10;Bullseye">
              <a:extLst>
                <a:ext uri="{FF2B5EF4-FFF2-40B4-BE49-F238E27FC236}">
                  <a16:creationId xmlns:a16="http://schemas.microsoft.com/office/drawing/2014/main" id="{EB5DF1D7-3FD9-42D6-BEE4-A0BE87154BC2}"/>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881417" y="2258575"/>
              <a:ext cx="567771" cy="567771"/>
            </a:xfrm>
            <a:prstGeom prst="rect">
              <a:avLst/>
            </a:prstGeom>
          </p:spPr>
        </p:pic>
      </p:grpSp>
      <p:graphicFrame>
        <p:nvGraphicFramePr>
          <p:cNvPr id="5" name="Chart 4" title="Funding Chart">
            <a:extLst>
              <a:ext uri="{FF2B5EF4-FFF2-40B4-BE49-F238E27FC236}">
                <a16:creationId xmlns:a16="http://schemas.microsoft.com/office/drawing/2014/main" id="{6B5B5567-9EC0-4D32-9FDA-A396C361FC5A}"/>
              </a:ext>
            </a:extLst>
          </p:cNvPr>
          <p:cNvGraphicFramePr/>
          <p:nvPr>
            <p:extLst>
              <p:ext uri="{D42A27DB-BD31-4B8C-83A1-F6EECF244321}">
                <p14:modId xmlns:p14="http://schemas.microsoft.com/office/powerpoint/2010/main" val="1018287580"/>
              </p:ext>
            </p:extLst>
          </p:nvPr>
        </p:nvGraphicFramePr>
        <p:xfrm>
          <a:off x="4591757" y="2235676"/>
          <a:ext cx="2774286" cy="2737622"/>
        </p:xfrm>
        <a:graphic>
          <a:graphicData uri="http://schemas.openxmlformats.org/drawingml/2006/chart">
            <c:chart xmlns:c="http://schemas.openxmlformats.org/drawingml/2006/chart" xmlns:r="http://schemas.openxmlformats.org/officeDocument/2006/relationships" r:id="rId10"/>
          </a:graphicData>
        </a:graphic>
      </p:graphicFrame>
      <p:grpSp>
        <p:nvGrpSpPr>
          <p:cNvPr id="39" name="Group 38">
            <a:extLst>
              <a:ext uri="{FF2B5EF4-FFF2-40B4-BE49-F238E27FC236}">
                <a16:creationId xmlns:a16="http://schemas.microsoft.com/office/drawing/2014/main" id="{9DAC4825-9A54-42A2-962A-529509E88C7A}"/>
              </a:ext>
              <a:ext uri="{C183D7F6-B498-43B3-948B-1728B52AA6E4}">
                <adec:decorative xmlns:adec="http://schemas.microsoft.com/office/drawing/2017/decorative" val="1"/>
              </a:ext>
            </a:extLst>
          </p:cNvPr>
          <p:cNvGrpSpPr/>
          <p:nvPr/>
        </p:nvGrpSpPr>
        <p:grpSpPr>
          <a:xfrm>
            <a:off x="7082870" y="1827903"/>
            <a:ext cx="959302" cy="369173"/>
            <a:chOff x="7082870" y="1827903"/>
            <a:chExt cx="959302" cy="369173"/>
          </a:xfrm>
        </p:grpSpPr>
        <p:grpSp>
          <p:nvGrpSpPr>
            <p:cNvPr id="22" name="Group 21" descr="Callout arrows&#10;">
              <a:extLst>
                <a:ext uri="{FF2B5EF4-FFF2-40B4-BE49-F238E27FC236}">
                  <a16:creationId xmlns:a16="http://schemas.microsoft.com/office/drawing/2014/main" id="{286F7A2F-659A-4006-8D19-8ED4E02D58D6}"/>
                </a:ext>
              </a:extLst>
            </p:cNvPr>
            <p:cNvGrpSpPr/>
            <p:nvPr/>
          </p:nvGrpSpPr>
          <p:grpSpPr>
            <a:xfrm>
              <a:off x="7206959" y="1827903"/>
              <a:ext cx="835213" cy="340983"/>
              <a:chOff x="10085433" y="2368574"/>
              <a:chExt cx="1470538" cy="648934"/>
            </a:xfrm>
          </p:grpSpPr>
          <p:cxnSp>
            <p:nvCxnSpPr>
              <p:cNvPr id="23" name="Straight Connector 22">
                <a:extLst>
                  <a:ext uri="{FF2B5EF4-FFF2-40B4-BE49-F238E27FC236}">
                    <a16:creationId xmlns:a16="http://schemas.microsoft.com/office/drawing/2014/main" id="{D84E44BF-58C4-4DA8-B6B1-C9E9A39EB246}"/>
                  </a:ext>
                </a:extLst>
              </p:cNvPr>
              <p:cNvCxnSpPr>
                <a:cxnSpLocks/>
              </p:cNvCxnSpPr>
              <p:nvPr/>
            </p:nvCxnSpPr>
            <p:spPr>
              <a:xfrm flipH="1">
                <a:off x="10235525" y="2412045"/>
                <a:ext cx="132044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3AFC16D-113E-464A-BC6B-A0684D4FEE9D}"/>
                  </a:ext>
                </a:extLst>
              </p:cNvPr>
              <p:cNvCxnSpPr>
                <a:cxnSpLocks/>
              </p:cNvCxnSpPr>
              <p:nvPr/>
            </p:nvCxnSpPr>
            <p:spPr>
              <a:xfrm rot="18000000" flipH="1">
                <a:off x="9760966" y="2693041"/>
                <a:ext cx="6489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7" name="Oval 36">
              <a:extLst>
                <a:ext uri="{FF2B5EF4-FFF2-40B4-BE49-F238E27FC236}">
                  <a16:creationId xmlns:a16="http://schemas.microsoft.com/office/drawing/2014/main" id="{952D9B15-BAD5-4589-9448-485063A71209}"/>
                </a:ext>
              </a:extLst>
            </p:cNvPr>
            <p:cNvSpPr/>
            <p:nvPr/>
          </p:nvSpPr>
          <p:spPr>
            <a:xfrm>
              <a:off x="7082870" y="2119391"/>
              <a:ext cx="77685" cy="77685"/>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0" name="Group 39">
            <a:extLst>
              <a:ext uri="{FF2B5EF4-FFF2-40B4-BE49-F238E27FC236}">
                <a16:creationId xmlns:a16="http://schemas.microsoft.com/office/drawing/2014/main" id="{71EA6190-6EC5-43F9-B1F3-CFD84A0B1B28}"/>
              </a:ext>
              <a:ext uri="{C183D7F6-B498-43B3-948B-1728B52AA6E4}">
                <adec:decorative xmlns:adec="http://schemas.microsoft.com/office/drawing/2017/decorative" val="1"/>
              </a:ext>
            </a:extLst>
          </p:cNvPr>
          <p:cNvGrpSpPr/>
          <p:nvPr/>
        </p:nvGrpSpPr>
        <p:grpSpPr>
          <a:xfrm flipV="1">
            <a:off x="7082870" y="5066749"/>
            <a:ext cx="959302" cy="369173"/>
            <a:chOff x="7082870" y="1827903"/>
            <a:chExt cx="959302" cy="369173"/>
          </a:xfrm>
        </p:grpSpPr>
        <p:grpSp>
          <p:nvGrpSpPr>
            <p:cNvPr id="41" name="Group 40" descr="Callout arrows&#10;">
              <a:extLst>
                <a:ext uri="{FF2B5EF4-FFF2-40B4-BE49-F238E27FC236}">
                  <a16:creationId xmlns:a16="http://schemas.microsoft.com/office/drawing/2014/main" id="{66F2F9DE-5AA0-4D39-A6ED-143F9CE93555}"/>
                </a:ext>
              </a:extLst>
            </p:cNvPr>
            <p:cNvGrpSpPr/>
            <p:nvPr/>
          </p:nvGrpSpPr>
          <p:grpSpPr>
            <a:xfrm>
              <a:off x="7206959" y="1827903"/>
              <a:ext cx="835213" cy="340983"/>
              <a:chOff x="10085433" y="2368574"/>
              <a:chExt cx="1470538" cy="648934"/>
            </a:xfrm>
          </p:grpSpPr>
          <p:cxnSp>
            <p:nvCxnSpPr>
              <p:cNvPr id="43" name="Straight Connector 42">
                <a:extLst>
                  <a:ext uri="{FF2B5EF4-FFF2-40B4-BE49-F238E27FC236}">
                    <a16:creationId xmlns:a16="http://schemas.microsoft.com/office/drawing/2014/main" id="{960185B8-C077-4BA0-8860-920CFE0747C9}"/>
                  </a:ext>
                </a:extLst>
              </p:cNvPr>
              <p:cNvCxnSpPr>
                <a:cxnSpLocks/>
              </p:cNvCxnSpPr>
              <p:nvPr/>
            </p:nvCxnSpPr>
            <p:spPr>
              <a:xfrm flipH="1">
                <a:off x="10235525" y="2412045"/>
                <a:ext cx="132044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7AF601F2-F361-47E6-AE42-E3EF48D83FB7}"/>
                  </a:ext>
                </a:extLst>
              </p:cNvPr>
              <p:cNvCxnSpPr>
                <a:cxnSpLocks/>
              </p:cNvCxnSpPr>
              <p:nvPr/>
            </p:nvCxnSpPr>
            <p:spPr>
              <a:xfrm rot="18000000" flipH="1">
                <a:off x="9760966" y="2693041"/>
                <a:ext cx="6489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2" name="Oval 41">
              <a:extLst>
                <a:ext uri="{FF2B5EF4-FFF2-40B4-BE49-F238E27FC236}">
                  <a16:creationId xmlns:a16="http://schemas.microsoft.com/office/drawing/2014/main" id="{356B49CC-05C2-4BBD-B39E-15C55FE78A80}"/>
                </a:ext>
              </a:extLst>
            </p:cNvPr>
            <p:cNvSpPr/>
            <p:nvPr/>
          </p:nvSpPr>
          <p:spPr>
            <a:xfrm>
              <a:off x="7082870" y="2119391"/>
              <a:ext cx="77685" cy="77685"/>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5" name="Group 44">
            <a:extLst>
              <a:ext uri="{FF2B5EF4-FFF2-40B4-BE49-F238E27FC236}">
                <a16:creationId xmlns:a16="http://schemas.microsoft.com/office/drawing/2014/main" id="{86C9F581-3561-4AF1-B390-F754274458A3}"/>
              </a:ext>
              <a:ext uri="{C183D7F6-B498-43B3-948B-1728B52AA6E4}">
                <adec:decorative xmlns:adec="http://schemas.microsoft.com/office/drawing/2017/decorative" val="1"/>
              </a:ext>
            </a:extLst>
          </p:cNvPr>
          <p:cNvGrpSpPr/>
          <p:nvPr/>
        </p:nvGrpSpPr>
        <p:grpSpPr>
          <a:xfrm flipH="1">
            <a:off x="4178480" y="1827903"/>
            <a:ext cx="959302" cy="369173"/>
            <a:chOff x="7082870" y="1827903"/>
            <a:chExt cx="959302" cy="369173"/>
          </a:xfrm>
        </p:grpSpPr>
        <p:grpSp>
          <p:nvGrpSpPr>
            <p:cNvPr id="46" name="Group 45" descr="Callout arrows&#10;">
              <a:extLst>
                <a:ext uri="{FF2B5EF4-FFF2-40B4-BE49-F238E27FC236}">
                  <a16:creationId xmlns:a16="http://schemas.microsoft.com/office/drawing/2014/main" id="{492B50D1-B419-43E7-A92D-38271989B5C0}"/>
                </a:ext>
              </a:extLst>
            </p:cNvPr>
            <p:cNvGrpSpPr/>
            <p:nvPr/>
          </p:nvGrpSpPr>
          <p:grpSpPr>
            <a:xfrm>
              <a:off x="7206959" y="1827903"/>
              <a:ext cx="835213" cy="340983"/>
              <a:chOff x="10085433" y="2368574"/>
              <a:chExt cx="1470538" cy="648934"/>
            </a:xfrm>
          </p:grpSpPr>
          <p:cxnSp>
            <p:nvCxnSpPr>
              <p:cNvPr id="48" name="Straight Connector 47">
                <a:extLst>
                  <a:ext uri="{FF2B5EF4-FFF2-40B4-BE49-F238E27FC236}">
                    <a16:creationId xmlns:a16="http://schemas.microsoft.com/office/drawing/2014/main" id="{166DF3B1-4CA4-46BB-993E-ADBC3C43BF64}"/>
                  </a:ext>
                </a:extLst>
              </p:cNvPr>
              <p:cNvCxnSpPr>
                <a:cxnSpLocks/>
              </p:cNvCxnSpPr>
              <p:nvPr/>
            </p:nvCxnSpPr>
            <p:spPr>
              <a:xfrm flipH="1">
                <a:off x="10235525" y="2412045"/>
                <a:ext cx="132044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C70BFDC-AC34-4AD2-9960-C2A33D486C39}"/>
                  </a:ext>
                </a:extLst>
              </p:cNvPr>
              <p:cNvCxnSpPr>
                <a:cxnSpLocks/>
              </p:cNvCxnSpPr>
              <p:nvPr/>
            </p:nvCxnSpPr>
            <p:spPr>
              <a:xfrm rot="18000000" flipH="1">
                <a:off x="9760966" y="2693041"/>
                <a:ext cx="6489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7" name="Oval 46">
              <a:extLst>
                <a:ext uri="{FF2B5EF4-FFF2-40B4-BE49-F238E27FC236}">
                  <a16:creationId xmlns:a16="http://schemas.microsoft.com/office/drawing/2014/main" id="{6C04D7A7-0079-418A-AC4E-6DFCC53AFA9E}"/>
                </a:ext>
              </a:extLst>
            </p:cNvPr>
            <p:cNvSpPr/>
            <p:nvPr/>
          </p:nvSpPr>
          <p:spPr>
            <a:xfrm>
              <a:off x="7082870" y="2119391"/>
              <a:ext cx="77685" cy="77685"/>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0" name="Group 49">
            <a:extLst>
              <a:ext uri="{FF2B5EF4-FFF2-40B4-BE49-F238E27FC236}">
                <a16:creationId xmlns:a16="http://schemas.microsoft.com/office/drawing/2014/main" id="{955A3937-3310-466D-B857-84EEB74A8DA4}"/>
              </a:ext>
              <a:ext uri="{C183D7F6-B498-43B3-948B-1728B52AA6E4}">
                <adec:decorative xmlns:adec="http://schemas.microsoft.com/office/drawing/2017/decorative" val="1"/>
              </a:ext>
            </a:extLst>
          </p:cNvPr>
          <p:cNvGrpSpPr/>
          <p:nvPr/>
        </p:nvGrpSpPr>
        <p:grpSpPr>
          <a:xfrm flipH="1" flipV="1">
            <a:off x="4178480" y="5066749"/>
            <a:ext cx="959302" cy="369173"/>
            <a:chOff x="7082870" y="1827903"/>
            <a:chExt cx="959302" cy="369173"/>
          </a:xfrm>
        </p:grpSpPr>
        <p:grpSp>
          <p:nvGrpSpPr>
            <p:cNvPr id="51" name="Group 50" descr="Callout arrows&#10;">
              <a:extLst>
                <a:ext uri="{FF2B5EF4-FFF2-40B4-BE49-F238E27FC236}">
                  <a16:creationId xmlns:a16="http://schemas.microsoft.com/office/drawing/2014/main" id="{220B0A39-BA1C-4DFE-9E39-CCBDD1A596C4}"/>
                </a:ext>
              </a:extLst>
            </p:cNvPr>
            <p:cNvGrpSpPr/>
            <p:nvPr/>
          </p:nvGrpSpPr>
          <p:grpSpPr>
            <a:xfrm>
              <a:off x="7206959" y="1827903"/>
              <a:ext cx="835213" cy="340983"/>
              <a:chOff x="10085433" y="2368574"/>
              <a:chExt cx="1470538" cy="648934"/>
            </a:xfrm>
          </p:grpSpPr>
          <p:cxnSp>
            <p:nvCxnSpPr>
              <p:cNvPr id="53" name="Straight Connector 52">
                <a:extLst>
                  <a:ext uri="{FF2B5EF4-FFF2-40B4-BE49-F238E27FC236}">
                    <a16:creationId xmlns:a16="http://schemas.microsoft.com/office/drawing/2014/main" id="{B85D25C6-382E-4A5F-8399-A22D1C63889B}"/>
                  </a:ext>
                </a:extLst>
              </p:cNvPr>
              <p:cNvCxnSpPr>
                <a:cxnSpLocks/>
              </p:cNvCxnSpPr>
              <p:nvPr/>
            </p:nvCxnSpPr>
            <p:spPr>
              <a:xfrm flipH="1">
                <a:off x="10235525" y="2412045"/>
                <a:ext cx="132044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6860122E-3990-48D0-86B2-3056DC0DADE5}"/>
                  </a:ext>
                </a:extLst>
              </p:cNvPr>
              <p:cNvCxnSpPr>
                <a:cxnSpLocks/>
              </p:cNvCxnSpPr>
              <p:nvPr/>
            </p:nvCxnSpPr>
            <p:spPr>
              <a:xfrm rot="18000000" flipH="1">
                <a:off x="9760966" y="2693041"/>
                <a:ext cx="6489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52" name="Oval 51">
              <a:extLst>
                <a:ext uri="{FF2B5EF4-FFF2-40B4-BE49-F238E27FC236}">
                  <a16:creationId xmlns:a16="http://schemas.microsoft.com/office/drawing/2014/main" id="{3CDB5B86-E839-4BE9-B171-006C5C5A04C6}"/>
                </a:ext>
              </a:extLst>
            </p:cNvPr>
            <p:cNvSpPr/>
            <p:nvPr/>
          </p:nvSpPr>
          <p:spPr>
            <a:xfrm>
              <a:off x="7082870" y="2119391"/>
              <a:ext cx="77685" cy="77685"/>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Slide Number Placeholder 2">
            <a:extLst>
              <a:ext uri="{FF2B5EF4-FFF2-40B4-BE49-F238E27FC236}">
                <a16:creationId xmlns:a16="http://schemas.microsoft.com/office/drawing/2014/main" id="{44E70AE6-D9C2-4E1B-A376-A7A7DEE1E8A3}"/>
              </a:ext>
            </a:extLst>
          </p:cNvPr>
          <p:cNvSpPr>
            <a:spLocks noGrp="1"/>
          </p:cNvSpPr>
          <p:nvPr>
            <p:ph type="sldNum" sz="quarter" idx="11"/>
          </p:nvPr>
        </p:nvSpPr>
        <p:spPr/>
        <p:txBody>
          <a:bodyPr/>
          <a:lstStyle/>
          <a:p>
            <a:r>
              <a:rPr lang="en-US" dirty="0"/>
              <a:t>page </a:t>
            </a:r>
            <a:fld id="{19B51A1E-902D-48AF-9020-955120F399B6}" type="slidenum">
              <a:rPr lang="en-US" smtClean="0"/>
              <a:pPr/>
              <a:t>10</a:t>
            </a:fld>
            <a:endParaRPr lang="en-US" dirty="0"/>
          </a:p>
        </p:txBody>
      </p:sp>
      <p:pic>
        <p:nvPicPr>
          <p:cNvPr id="56" name="Graphic 23" descr="Line arrow: Slight curve">
            <a:extLst>
              <a:ext uri="{FF2B5EF4-FFF2-40B4-BE49-F238E27FC236}">
                <a16:creationId xmlns:a16="http://schemas.microsoft.com/office/drawing/2014/main" id="{CB6636EC-5F00-4C19-B517-024C2A3F53C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758372" flipH="1">
            <a:off x="7779128" y="3622991"/>
            <a:ext cx="1906177" cy="772026"/>
          </a:xfrm>
          <a:prstGeom prst="rect">
            <a:avLst/>
          </a:prstGeom>
        </p:spPr>
      </p:pic>
      <p:pic>
        <p:nvPicPr>
          <p:cNvPr id="57" name="Picture 56" descr="A screenshot of a cell phone&#10;&#10;Description automatically generated">
            <a:extLst>
              <a:ext uri="{FF2B5EF4-FFF2-40B4-BE49-F238E27FC236}">
                <a16:creationId xmlns:a16="http://schemas.microsoft.com/office/drawing/2014/main" id="{3AF231B6-62CB-4E4F-AF09-B8CDEA3B8C84}"/>
              </a:ext>
            </a:extLst>
          </p:cNvPr>
          <p:cNvPicPr>
            <a:picLocks noChangeAspect="1"/>
          </p:cNvPicPr>
          <p:nvPr/>
        </p:nvPicPr>
        <p:blipFill rotWithShape="1">
          <a:blip r:embed="rId13"/>
          <a:srcRect l="33881" t="50928" r="33356" b="33771"/>
          <a:stretch/>
        </p:blipFill>
        <p:spPr>
          <a:xfrm>
            <a:off x="3337838" y="4610045"/>
            <a:ext cx="569323" cy="5465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10357895" y="21309"/>
            <a:ext cx="1653995" cy="1003713"/>
          </a:xfrm>
          <a:prstGeom prst="rect">
            <a:avLst/>
          </a:prstGeom>
          <a:solidFill>
            <a:schemeClr val="tx1">
              <a:lumMod val="95000"/>
              <a:lumOff val="5000"/>
            </a:schemeClr>
          </a:solidFill>
          <a:ln w="3175">
            <a:solidFill>
              <a:schemeClr val="tx1">
                <a:lumMod val="95000"/>
                <a:lumOff val="5000"/>
              </a:schemeClr>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1028" name="Picture 4" descr="Drinking More Water - Heavenly Embrace Wellness in Boulder, CO"/>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85776" y="2524802"/>
            <a:ext cx="2184366" cy="217708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grpSp>
        <p:nvGrpSpPr>
          <p:cNvPr id="59" name="Group 58" title="Fund Category (Grouped)">
            <a:extLst>
              <a:ext uri="{FF2B5EF4-FFF2-40B4-BE49-F238E27FC236}">
                <a16:creationId xmlns:a16="http://schemas.microsoft.com/office/drawing/2014/main" id="{B1EA58AE-DF29-4AFB-8B2D-5941C37C8B1C}"/>
              </a:ext>
            </a:extLst>
          </p:cNvPr>
          <p:cNvGrpSpPr/>
          <p:nvPr/>
        </p:nvGrpSpPr>
        <p:grpSpPr>
          <a:xfrm>
            <a:off x="8001086" y="5161822"/>
            <a:ext cx="2627785" cy="1016315"/>
            <a:chOff x="398912" y="5188432"/>
            <a:chExt cx="2627785" cy="1016315"/>
          </a:xfrm>
        </p:grpSpPr>
        <p:sp>
          <p:nvSpPr>
            <p:cNvPr id="60" name="Text Placeholder 80">
              <a:extLst>
                <a:ext uri="{FF2B5EF4-FFF2-40B4-BE49-F238E27FC236}">
                  <a16:creationId xmlns:a16="http://schemas.microsoft.com/office/drawing/2014/main" id="{5CC120CE-241B-46BF-81A1-D0E5864C86E8}"/>
                </a:ext>
              </a:extLst>
            </p:cNvPr>
            <p:cNvSpPr txBox="1">
              <a:spLocks/>
            </p:cNvSpPr>
            <p:nvPr/>
          </p:nvSpPr>
          <p:spPr>
            <a:xfrm>
              <a:off x="398912" y="5488092"/>
              <a:ext cx="2391394" cy="716655"/>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noProof="1">
                  <a:solidFill>
                    <a:schemeClr val="bg1"/>
                  </a:solidFill>
                </a:rPr>
                <a:t>Slide to successful drinking habits: the slider to determine how many cups have been had in the day. </a:t>
              </a:r>
            </a:p>
          </p:txBody>
        </p:sp>
        <p:sp>
          <p:nvSpPr>
            <p:cNvPr id="61" name="Text Placeholder 80">
              <a:extLst>
                <a:ext uri="{FF2B5EF4-FFF2-40B4-BE49-F238E27FC236}">
                  <a16:creationId xmlns:a16="http://schemas.microsoft.com/office/drawing/2014/main" id="{2967B6E6-8BEF-4CB1-8225-6569B5BC6BEC}"/>
                </a:ext>
              </a:extLst>
            </p:cNvPr>
            <p:cNvSpPr txBox="1">
              <a:spLocks/>
            </p:cNvSpPr>
            <p:nvPr/>
          </p:nvSpPr>
          <p:spPr>
            <a:xfrm>
              <a:off x="635303" y="5188432"/>
              <a:ext cx="2391394" cy="27276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chemeClr val="bg1"/>
                  </a:solidFill>
                </a:rPr>
                <a:t>SLIDER % BAR</a:t>
              </a:r>
            </a:p>
          </p:txBody>
        </p:sp>
      </p:grpSp>
      <p:pic>
        <p:nvPicPr>
          <p:cNvPr id="62" name="Graphic 23" descr="Line arrow: Slight curve">
            <a:extLst>
              <a:ext uri="{FF2B5EF4-FFF2-40B4-BE49-F238E27FC236}">
                <a16:creationId xmlns:a16="http://schemas.microsoft.com/office/drawing/2014/main" id="{CB6636EC-5F00-4C19-B517-024C2A3F53C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5591751" flipH="1">
            <a:off x="9352003" y="4651598"/>
            <a:ext cx="818367" cy="716343"/>
          </a:xfrm>
          <a:prstGeom prst="rect">
            <a:avLst/>
          </a:prstGeom>
        </p:spPr>
      </p:pic>
      <p:pic>
        <p:nvPicPr>
          <p:cNvPr id="1030" name="Picture 6" descr="100+ Circle Pictures | Download Free Images on Unsplash"/>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103890" y="946515"/>
            <a:ext cx="959166" cy="882432"/>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Straight Connector 29"/>
          <p:cNvCxnSpPr/>
          <p:nvPr/>
        </p:nvCxnSpPr>
        <p:spPr>
          <a:xfrm>
            <a:off x="6036733" y="5647267"/>
            <a:ext cx="660400" cy="0"/>
          </a:xfrm>
          <a:prstGeom prst="line">
            <a:avLst/>
          </a:prstGeom>
          <a:ln w="38100"/>
        </p:spPr>
        <p:style>
          <a:lnRef idx="1">
            <a:schemeClr val="dk1"/>
          </a:lnRef>
          <a:fillRef idx="0">
            <a:schemeClr val="dk1"/>
          </a:fillRef>
          <a:effectRef idx="0">
            <a:schemeClr val="dk1"/>
          </a:effectRef>
          <a:fontRef idx="minor">
            <a:schemeClr val="tx1"/>
          </a:fontRef>
        </p:style>
      </p:cxnSp>
      <p:sp>
        <p:nvSpPr>
          <p:cNvPr id="63" name="Rounded Rectangle 62"/>
          <p:cNvSpPr/>
          <p:nvPr/>
        </p:nvSpPr>
        <p:spPr>
          <a:xfrm>
            <a:off x="8057986" y="5044217"/>
            <a:ext cx="749999" cy="90707"/>
          </a:xfrm>
          <a:prstGeom prst="roundRect">
            <a:avLst/>
          </a:prstGeom>
          <a:solidFill>
            <a:schemeClr val="bg1"/>
          </a:solid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700" dirty="0">
                <a:solidFill>
                  <a:schemeClr val="tx1"/>
                </a:solidFill>
              </a:rPr>
              <a:t>     80%</a:t>
            </a:r>
          </a:p>
        </p:txBody>
      </p:sp>
      <p:cxnSp>
        <p:nvCxnSpPr>
          <p:cNvPr id="64" name="Straight Connector 63"/>
          <p:cNvCxnSpPr/>
          <p:nvPr/>
        </p:nvCxnSpPr>
        <p:spPr>
          <a:xfrm>
            <a:off x="8103890" y="5080740"/>
            <a:ext cx="338191" cy="5950"/>
          </a:xfrm>
          <a:prstGeom prst="line">
            <a:avLst/>
          </a:prstGeom>
          <a:ln w="12700"/>
        </p:spPr>
        <p:style>
          <a:lnRef idx="1">
            <a:schemeClr val="dk1"/>
          </a:lnRef>
          <a:fillRef idx="0">
            <a:schemeClr val="dk1"/>
          </a:fillRef>
          <a:effectRef idx="0">
            <a:schemeClr val="dk1"/>
          </a:effectRef>
          <a:fontRef idx="minor">
            <a:schemeClr val="tx1"/>
          </a:fontRef>
        </p:style>
      </p:cxnSp>
      <p:sp>
        <p:nvSpPr>
          <p:cNvPr id="34" name="Oval 33"/>
          <p:cNvSpPr/>
          <p:nvPr/>
        </p:nvSpPr>
        <p:spPr>
          <a:xfrm>
            <a:off x="8442081" y="5066749"/>
            <a:ext cx="45719" cy="52086"/>
          </a:xfrm>
          <a:prstGeom prst="ellipse">
            <a:avLst/>
          </a:prstGeom>
          <a:solidFill>
            <a:schemeClr val="bg2">
              <a:lumMod val="10000"/>
            </a:schemeClr>
          </a:solid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8" name="TextBox 37"/>
          <p:cNvSpPr txBox="1"/>
          <p:nvPr/>
        </p:nvSpPr>
        <p:spPr>
          <a:xfrm>
            <a:off x="5589203" y="5146661"/>
            <a:ext cx="880534" cy="372533"/>
          </a:xfrm>
          <a:prstGeom prst="rect">
            <a:avLst/>
          </a:prstGeom>
          <a:noFill/>
        </p:spPr>
        <p:txBody>
          <a:bodyPr wrap="square" rtlCol="0">
            <a:spAutoFit/>
          </a:bodyPr>
          <a:lstStyle/>
          <a:p>
            <a:r>
              <a:rPr lang="en-GB" b="1" dirty="0">
                <a:solidFill>
                  <a:srgbClr val="FFC000"/>
                </a:solidFill>
              </a:rPr>
              <a:t>START</a:t>
            </a:r>
          </a:p>
        </p:txBody>
      </p:sp>
      <p:sp>
        <p:nvSpPr>
          <p:cNvPr id="69" name="TextBox 68"/>
          <p:cNvSpPr txBox="1"/>
          <p:nvPr/>
        </p:nvSpPr>
        <p:spPr>
          <a:xfrm>
            <a:off x="6939430" y="4248999"/>
            <a:ext cx="1208690" cy="369332"/>
          </a:xfrm>
          <a:prstGeom prst="rect">
            <a:avLst/>
          </a:prstGeom>
          <a:noFill/>
        </p:spPr>
        <p:txBody>
          <a:bodyPr wrap="square" rtlCol="0">
            <a:spAutoFit/>
          </a:bodyPr>
          <a:lstStyle/>
          <a:p>
            <a:r>
              <a:rPr lang="en-GB" b="1" dirty="0">
                <a:solidFill>
                  <a:srgbClr val="FFC000"/>
                </a:solidFill>
              </a:rPr>
              <a:t>FINISH</a:t>
            </a:r>
          </a:p>
        </p:txBody>
      </p:sp>
      <p:cxnSp>
        <p:nvCxnSpPr>
          <p:cNvPr id="71" name="Straight Connector 70"/>
          <p:cNvCxnSpPr/>
          <p:nvPr/>
        </p:nvCxnSpPr>
        <p:spPr>
          <a:xfrm>
            <a:off x="5978900" y="4738359"/>
            <a:ext cx="0" cy="27141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5969276" y="2235676"/>
            <a:ext cx="0" cy="27141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5752457" y="4859063"/>
            <a:ext cx="604600" cy="372533"/>
          </a:xfrm>
          <a:prstGeom prst="rect">
            <a:avLst/>
          </a:prstGeom>
          <a:noFill/>
        </p:spPr>
        <p:txBody>
          <a:bodyPr wrap="square" rtlCol="0">
            <a:spAutoFit/>
          </a:bodyPr>
          <a:lstStyle/>
          <a:p>
            <a:r>
              <a:rPr lang="en-GB" b="1" dirty="0">
                <a:solidFill>
                  <a:schemeClr val="bg1"/>
                </a:solidFill>
              </a:rPr>
              <a:t>0 %</a:t>
            </a:r>
          </a:p>
        </p:txBody>
      </p:sp>
      <p:sp>
        <p:nvSpPr>
          <p:cNvPr id="81" name="TextBox 80"/>
          <p:cNvSpPr txBox="1"/>
          <p:nvPr/>
        </p:nvSpPr>
        <p:spPr>
          <a:xfrm>
            <a:off x="4159191" y="3447247"/>
            <a:ext cx="827883" cy="369332"/>
          </a:xfrm>
          <a:prstGeom prst="rect">
            <a:avLst/>
          </a:prstGeom>
          <a:noFill/>
        </p:spPr>
        <p:txBody>
          <a:bodyPr wrap="square" rtlCol="0">
            <a:spAutoFit/>
          </a:bodyPr>
          <a:lstStyle/>
          <a:p>
            <a:r>
              <a:rPr lang="en-GB" b="1" dirty="0">
                <a:solidFill>
                  <a:schemeClr val="bg1"/>
                </a:solidFill>
              </a:rPr>
              <a:t>25 %</a:t>
            </a:r>
          </a:p>
        </p:txBody>
      </p:sp>
      <p:sp>
        <p:nvSpPr>
          <p:cNvPr id="82" name="TextBox 81"/>
          <p:cNvSpPr txBox="1"/>
          <p:nvPr/>
        </p:nvSpPr>
        <p:spPr>
          <a:xfrm>
            <a:off x="7186301" y="3423374"/>
            <a:ext cx="827883" cy="369332"/>
          </a:xfrm>
          <a:prstGeom prst="rect">
            <a:avLst/>
          </a:prstGeom>
          <a:noFill/>
        </p:spPr>
        <p:txBody>
          <a:bodyPr wrap="square" rtlCol="0">
            <a:spAutoFit/>
          </a:bodyPr>
          <a:lstStyle/>
          <a:p>
            <a:r>
              <a:rPr lang="en-GB" b="1" dirty="0">
                <a:solidFill>
                  <a:schemeClr val="bg1"/>
                </a:solidFill>
              </a:rPr>
              <a:t>100 %</a:t>
            </a:r>
          </a:p>
        </p:txBody>
      </p:sp>
      <p:sp>
        <p:nvSpPr>
          <p:cNvPr id="83" name="TextBox 82"/>
          <p:cNvSpPr txBox="1"/>
          <p:nvPr/>
        </p:nvSpPr>
        <p:spPr>
          <a:xfrm>
            <a:off x="5752795" y="2011407"/>
            <a:ext cx="827883" cy="369332"/>
          </a:xfrm>
          <a:prstGeom prst="rect">
            <a:avLst/>
          </a:prstGeom>
          <a:noFill/>
        </p:spPr>
        <p:txBody>
          <a:bodyPr wrap="square" rtlCol="0">
            <a:spAutoFit/>
          </a:bodyPr>
          <a:lstStyle/>
          <a:p>
            <a:r>
              <a:rPr lang="en-GB" b="1" dirty="0">
                <a:solidFill>
                  <a:schemeClr val="bg1"/>
                </a:solidFill>
              </a:rPr>
              <a:t>50 %</a:t>
            </a:r>
          </a:p>
        </p:txBody>
      </p:sp>
      <p:pic>
        <p:nvPicPr>
          <p:cNvPr id="65" name="Picture 64" descr="A close up of graphics&#10;&#10;Description automatically generated">
            <a:extLst>
              <a:ext uri="{FF2B5EF4-FFF2-40B4-BE49-F238E27FC236}">
                <a16:creationId xmlns:a16="http://schemas.microsoft.com/office/drawing/2014/main" id="{1843F6CD-93B1-4A5C-8732-0B8EAE3248D8}"/>
              </a:ext>
            </a:extLst>
          </p:cNvPr>
          <p:cNvPicPr>
            <a:picLocks noChangeAspect="1"/>
          </p:cNvPicPr>
          <p:nvPr/>
        </p:nvPicPr>
        <p:blipFill>
          <a:blip r:embed="rId16"/>
          <a:stretch>
            <a:fillRect/>
          </a:stretch>
        </p:blipFill>
        <p:spPr>
          <a:xfrm>
            <a:off x="10772359" y="217912"/>
            <a:ext cx="1033198" cy="1033198"/>
          </a:xfrm>
          <a:prstGeom prst="rect">
            <a:avLst/>
          </a:prstGeom>
        </p:spPr>
      </p:pic>
    </p:spTree>
    <p:extLst>
      <p:ext uri="{BB962C8B-B14F-4D97-AF65-F5344CB8AC3E}">
        <p14:creationId xmlns:p14="http://schemas.microsoft.com/office/powerpoint/2010/main" val="13937730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screenshot of a cell phone&#10;&#10;Description automatically generated">
            <a:extLst>
              <a:ext uri="{FF2B5EF4-FFF2-40B4-BE49-F238E27FC236}">
                <a16:creationId xmlns:a16="http://schemas.microsoft.com/office/drawing/2014/main" id="{F2B5BA94-7A6C-444B-B5AC-209409B4D377}"/>
              </a:ext>
            </a:extLst>
          </p:cNvPr>
          <p:cNvPicPr>
            <a:picLocks noChangeAspect="1"/>
          </p:cNvPicPr>
          <p:nvPr/>
        </p:nvPicPr>
        <p:blipFill>
          <a:blip r:embed="rId3"/>
          <a:stretch>
            <a:fillRect/>
          </a:stretch>
        </p:blipFill>
        <p:spPr>
          <a:xfrm>
            <a:off x="5234222" y="1251110"/>
            <a:ext cx="2390069" cy="4912920"/>
          </a:xfrm>
          <a:prstGeom prst="rect">
            <a:avLst/>
          </a:prstGeom>
        </p:spPr>
      </p:pic>
      <p:pic>
        <p:nvPicPr>
          <p:cNvPr id="15" name="Picture 14" descr="A screenshot of a cell phone&#10;&#10;Description automatically generated">
            <a:extLst>
              <a:ext uri="{FF2B5EF4-FFF2-40B4-BE49-F238E27FC236}">
                <a16:creationId xmlns:a16="http://schemas.microsoft.com/office/drawing/2014/main" id="{8CD71DA4-5168-4302-83B4-77A67D1A5683}"/>
              </a:ext>
            </a:extLst>
          </p:cNvPr>
          <p:cNvPicPr>
            <a:picLocks noChangeAspect="1"/>
          </p:cNvPicPr>
          <p:nvPr/>
        </p:nvPicPr>
        <p:blipFill rotWithShape="1">
          <a:blip r:embed="rId4"/>
          <a:srcRect t="3374"/>
          <a:stretch/>
        </p:blipFill>
        <p:spPr>
          <a:xfrm>
            <a:off x="434643" y="1251110"/>
            <a:ext cx="2473521" cy="4912920"/>
          </a:xfrm>
          <a:prstGeom prst="rect">
            <a:avLst/>
          </a:prstGeom>
        </p:spPr>
      </p:pic>
      <p:sp>
        <p:nvSpPr>
          <p:cNvPr id="3" name="Title 2">
            <a:extLst>
              <a:ext uri="{FF2B5EF4-FFF2-40B4-BE49-F238E27FC236}">
                <a16:creationId xmlns:a16="http://schemas.microsoft.com/office/drawing/2014/main" id="{697DC055-29AA-4AE9-8621-A0765113CDFB}"/>
              </a:ext>
            </a:extLst>
          </p:cNvPr>
          <p:cNvSpPr>
            <a:spLocks noGrp="1"/>
          </p:cNvSpPr>
          <p:nvPr>
            <p:ph type="ctrTitle"/>
          </p:nvPr>
        </p:nvSpPr>
        <p:spPr bwMode="black">
          <a:xfrm>
            <a:off x="501144" y="-212678"/>
            <a:ext cx="11036431" cy="1610532"/>
          </a:xfrm>
        </p:spPr>
        <p:txBody>
          <a:bodyPr/>
          <a:lstStyle/>
          <a:p>
            <a:pPr algn="ctr"/>
            <a:r>
              <a:rPr lang="en-US" sz="3200" dirty="0">
                <a:solidFill>
                  <a:srgbClr val="26B7D4"/>
                </a:solidFill>
              </a:rPr>
              <a:t>Step Counter (Pedometer)</a:t>
            </a:r>
            <a:br>
              <a:rPr lang="en-US" sz="3200" dirty="0">
                <a:solidFill>
                  <a:srgbClr val="26B7D4"/>
                </a:solidFill>
              </a:rPr>
            </a:br>
            <a:endParaRPr lang="en-US" sz="3200" dirty="0">
              <a:solidFill>
                <a:srgbClr val="26B7D4"/>
              </a:solidFill>
            </a:endParaRPr>
          </a:p>
        </p:txBody>
      </p:sp>
      <p:sp>
        <p:nvSpPr>
          <p:cNvPr id="5" name="Slide Number Placeholder 4">
            <a:extLst>
              <a:ext uri="{FF2B5EF4-FFF2-40B4-BE49-F238E27FC236}">
                <a16:creationId xmlns:a16="http://schemas.microsoft.com/office/drawing/2014/main" id="{631703FA-65E2-4E60-B9CE-387169A2F4AE}"/>
              </a:ext>
            </a:extLst>
          </p:cNvPr>
          <p:cNvSpPr>
            <a:spLocks noGrp="1"/>
          </p:cNvSpPr>
          <p:nvPr>
            <p:ph type="sldNum" sz="quarter" idx="4294967295"/>
          </p:nvPr>
        </p:nvSpPr>
        <p:spPr>
          <a:xfrm>
            <a:off x="11642725" y="6686550"/>
            <a:ext cx="549275" cy="153988"/>
          </a:xfrm>
        </p:spPr>
        <p:txBody>
          <a:bodyPr/>
          <a:lstStyle/>
          <a:p>
            <a:r>
              <a:rPr lang="en-US" dirty="0"/>
              <a:t>page </a:t>
            </a:r>
            <a:fld id="{19B51A1E-902D-48AF-9020-955120F399B6}" type="slidenum">
              <a:rPr lang="en-US" b="1" i="1" smtClean="0"/>
              <a:pPr/>
              <a:t>11</a:t>
            </a:fld>
            <a:endParaRPr lang="en-US" b="1" i="1" dirty="0"/>
          </a:p>
        </p:txBody>
      </p:sp>
      <p:sp>
        <p:nvSpPr>
          <p:cNvPr id="20" name="Subtitle 3">
            <a:extLst>
              <a:ext uri="{FF2B5EF4-FFF2-40B4-BE49-F238E27FC236}">
                <a16:creationId xmlns:a16="http://schemas.microsoft.com/office/drawing/2014/main" id="{686FBF4F-E668-4F4F-AADE-AE5C2562B247}"/>
              </a:ext>
            </a:extLst>
          </p:cNvPr>
          <p:cNvSpPr txBox="1">
            <a:spLocks/>
          </p:cNvSpPr>
          <p:nvPr/>
        </p:nvSpPr>
        <p:spPr bwMode="black">
          <a:xfrm>
            <a:off x="2827202" y="784578"/>
            <a:ext cx="2364000" cy="1879198"/>
          </a:xfrm>
          <a:prstGeom prst="rect">
            <a:avLst/>
          </a:prstGeom>
        </p:spPr>
        <p:txBody>
          <a:bodyPr vert="horz" lIns="0" tIns="0" rIns="0" bIns="0" rtlCol="0">
            <a:noAutofit/>
          </a:bodyPr>
          <a:lstStyle>
            <a:lvl1pPr marL="0" indent="0" algn="r" defTabSz="914400" rtl="0" eaLnBrk="1" latinLnBrk="0" hangingPunct="1">
              <a:lnSpc>
                <a:spcPct val="90000"/>
              </a:lnSpc>
              <a:spcBef>
                <a:spcPts val="1000"/>
              </a:spcBef>
              <a:buFont typeface="Arial" panose="020B0604020202020204" pitchFamily="34" charset="0"/>
              <a:buNone/>
              <a:defRPr lang="en-ZA"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noProof="1"/>
              <a:t>  </a:t>
            </a:r>
          </a:p>
          <a:p>
            <a:pPr algn="ctr"/>
            <a:endParaRPr lang="en-US" noProof="1"/>
          </a:p>
          <a:p>
            <a:pPr algn="ctr"/>
            <a:r>
              <a:rPr lang="en-US" sz="1600" noProof="1"/>
              <a:t>Users can manually input the steps they have taken in the day. They can press the increase button and decrease button based on their steps</a:t>
            </a:r>
          </a:p>
          <a:p>
            <a:pPr algn="just"/>
            <a:endParaRPr lang="en-US" noProof="1"/>
          </a:p>
          <a:p>
            <a:pPr algn="just"/>
            <a:endParaRPr lang="en-US" noProof="1"/>
          </a:p>
          <a:p>
            <a:pPr algn="just"/>
            <a:endParaRPr lang="en-US" sz="1200" noProof="1"/>
          </a:p>
        </p:txBody>
      </p:sp>
      <p:sp>
        <p:nvSpPr>
          <p:cNvPr id="25" name="TextBox 24">
            <a:extLst>
              <a:ext uri="{FF2B5EF4-FFF2-40B4-BE49-F238E27FC236}">
                <a16:creationId xmlns:a16="http://schemas.microsoft.com/office/drawing/2014/main" id="{82E31001-B8DC-4D0A-A73D-7418E1BF4002}"/>
              </a:ext>
            </a:extLst>
          </p:cNvPr>
          <p:cNvSpPr txBox="1"/>
          <p:nvPr/>
        </p:nvSpPr>
        <p:spPr>
          <a:xfrm>
            <a:off x="3128776" y="3732560"/>
            <a:ext cx="1797513" cy="923330"/>
          </a:xfrm>
          <a:prstGeom prst="rect">
            <a:avLst/>
          </a:prstGeom>
          <a:noFill/>
        </p:spPr>
        <p:txBody>
          <a:bodyPr wrap="square" rtlCol="0">
            <a:spAutoFit/>
          </a:bodyPr>
          <a:lstStyle/>
          <a:p>
            <a:pPr algn="ctr"/>
            <a:r>
              <a:rPr lang="en-US" b="1" i="1" noProof="1">
                <a:solidFill>
                  <a:schemeClr val="bg1"/>
                </a:solidFill>
              </a:rPr>
              <a:t>Steps will be displayed here</a:t>
            </a:r>
          </a:p>
          <a:p>
            <a:pPr algn="ctr"/>
            <a:endParaRPr lang="en-GB" b="1" dirty="0">
              <a:solidFill>
                <a:schemeClr val="bg1"/>
              </a:solidFill>
            </a:endParaRPr>
          </a:p>
        </p:txBody>
      </p:sp>
      <p:pic>
        <p:nvPicPr>
          <p:cNvPr id="21" name="Graphic 20" descr="Line arrow: Slight curve">
            <a:extLst>
              <a:ext uri="{FF2B5EF4-FFF2-40B4-BE49-F238E27FC236}">
                <a16:creationId xmlns:a16="http://schemas.microsoft.com/office/drawing/2014/main" id="{22EC7C71-9757-4515-BC2B-3BCD3311EAD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flipV="1">
            <a:off x="1782373" y="3093510"/>
            <a:ext cx="2158736" cy="1018438"/>
          </a:xfrm>
          <a:prstGeom prst="rect">
            <a:avLst/>
          </a:prstGeom>
        </p:spPr>
      </p:pic>
      <p:pic>
        <p:nvPicPr>
          <p:cNvPr id="27" name="Graphic 26" descr="Line arrow: Slight curve">
            <a:extLst>
              <a:ext uri="{FF2B5EF4-FFF2-40B4-BE49-F238E27FC236}">
                <a16:creationId xmlns:a16="http://schemas.microsoft.com/office/drawing/2014/main" id="{7FD243E7-30D3-4922-9046-788B4AB6779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flipH="1">
            <a:off x="3897425" y="3145529"/>
            <a:ext cx="1643115" cy="914400"/>
          </a:xfrm>
          <a:prstGeom prst="rect">
            <a:avLst/>
          </a:prstGeom>
        </p:spPr>
      </p:pic>
      <p:sp>
        <p:nvSpPr>
          <p:cNvPr id="10" name="Rectangle 9">
            <a:extLst>
              <a:ext uri="{FF2B5EF4-FFF2-40B4-BE49-F238E27FC236}">
                <a16:creationId xmlns:a16="http://schemas.microsoft.com/office/drawing/2014/main" id="{35F91D08-DFE7-4EE2-B86F-D8EC092BCB49}"/>
              </a:ext>
            </a:extLst>
          </p:cNvPr>
          <p:cNvSpPr/>
          <p:nvPr/>
        </p:nvSpPr>
        <p:spPr>
          <a:xfrm>
            <a:off x="10300800" y="189944"/>
            <a:ext cx="1616562" cy="1207910"/>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sp>
        <p:nvSpPr>
          <p:cNvPr id="12" name="Subtitle 3">
            <a:extLst>
              <a:ext uri="{FF2B5EF4-FFF2-40B4-BE49-F238E27FC236}">
                <a16:creationId xmlns:a16="http://schemas.microsoft.com/office/drawing/2014/main" id="{F3156D64-0239-431C-8789-41B3EA7B0F16}"/>
              </a:ext>
            </a:extLst>
          </p:cNvPr>
          <p:cNvSpPr>
            <a:spLocks noGrp="1"/>
          </p:cNvSpPr>
          <p:nvPr>
            <p:ph type="subTitle" idx="1"/>
          </p:nvPr>
        </p:nvSpPr>
        <p:spPr bwMode="black">
          <a:xfrm>
            <a:off x="8095129" y="1651540"/>
            <a:ext cx="3822233" cy="3678846"/>
          </a:xfrm>
        </p:spPr>
        <p:txBody>
          <a:bodyPr anchor="ctr"/>
          <a:lstStyle/>
          <a:p>
            <a:r>
              <a:rPr lang="en-US" noProof="1"/>
              <a:t>Every 2000 steps the user will receive a reminder Notification. This notification will say ‘time to drink some water </a:t>
            </a:r>
            <a:r>
              <a:rPr lang="en-GB" noProof="1"/>
              <a:t>🥛’</a:t>
            </a:r>
          </a:p>
          <a:p>
            <a:endParaRPr lang="en-GB" noProof="1"/>
          </a:p>
          <a:p>
            <a:r>
              <a:rPr lang="en-GB" noProof="1"/>
              <a:t>This notification should encourage the user to drink water after reaching a certain amount of steps</a:t>
            </a:r>
            <a:r>
              <a:rPr lang="en-US" noProof="1"/>
              <a:t> </a:t>
            </a:r>
          </a:p>
        </p:txBody>
      </p:sp>
      <p:pic>
        <p:nvPicPr>
          <p:cNvPr id="13" name="Graphic 12" descr="Line arrow: Slight curve">
            <a:extLst>
              <a:ext uri="{FF2B5EF4-FFF2-40B4-BE49-F238E27FC236}">
                <a16:creationId xmlns:a16="http://schemas.microsoft.com/office/drawing/2014/main" id="{ECAC6271-971E-482D-B862-421BBEA6F19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968956" flipH="1" flipV="1">
            <a:off x="7337341" y="1325644"/>
            <a:ext cx="2158736" cy="1018438"/>
          </a:xfrm>
          <a:prstGeom prst="rect">
            <a:avLst/>
          </a:prstGeom>
        </p:spPr>
      </p:pic>
      <p:pic>
        <p:nvPicPr>
          <p:cNvPr id="14" name="Picture 13" descr="A close up of graphics&#10;&#10;Description automatically generated">
            <a:extLst>
              <a:ext uri="{FF2B5EF4-FFF2-40B4-BE49-F238E27FC236}">
                <a16:creationId xmlns:a16="http://schemas.microsoft.com/office/drawing/2014/main" id="{3B36F0D8-D6BD-400A-8FF8-4E71633AB07F}"/>
              </a:ext>
            </a:extLst>
          </p:cNvPr>
          <p:cNvPicPr>
            <a:picLocks noChangeAspect="1"/>
          </p:cNvPicPr>
          <p:nvPr/>
        </p:nvPicPr>
        <p:blipFill>
          <a:blip r:embed="rId7"/>
          <a:stretch>
            <a:fillRect/>
          </a:stretch>
        </p:blipFill>
        <p:spPr>
          <a:xfrm>
            <a:off x="10772359" y="217912"/>
            <a:ext cx="1033198" cy="1033198"/>
          </a:xfrm>
          <a:prstGeom prst="rect">
            <a:avLst/>
          </a:prstGeom>
        </p:spPr>
      </p:pic>
    </p:spTree>
    <p:extLst>
      <p:ext uri="{BB962C8B-B14F-4D97-AF65-F5344CB8AC3E}">
        <p14:creationId xmlns:p14="http://schemas.microsoft.com/office/powerpoint/2010/main" val="1723351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ell phone&#10;&#10;Description automatically generated">
            <a:extLst>
              <a:ext uri="{FF2B5EF4-FFF2-40B4-BE49-F238E27FC236}">
                <a16:creationId xmlns:a16="http://schemas.microsoft.com/office/drawing/2014/main" id="{8A9F93BE-6B9A-497E-B43A-54563F19A3A2}"/>
              </a:ext>
            </a:extLst>
          </p:cNvPr>
          <p:cNvPicPr>
            <a:picLocks noChangeAspect="1"/>
          </p:cNvPicPr>
          <p:nvPr/>
        </p:nvPicPr>
        <p:blipFill>
          <a:blip r:embed="rId3"/>
          <a:stretch>
            <a:fillRect/>
          </a:stretch>
        </p:blipFill>
        <p:spPr>
          <a:xfrm>
            <a:off x="2377560" y="641664"/>
            <a:ext cx="2547884" cy="5237317"/>
          </a:xfrm>
          <a:prstGeom prst="rect">
            <a:avLst/>
          </a:prstGeom>
        </p:spPr>
      </p:pic>
      <p:sp>
        <p:nvSpPr>
          <p:cNvPr id="3" name="Title 2">
            <a:extLst>
              <a:ext uri="{FF2B5EF4-FFF2-40B4-BE49-F238E27FC236}">
                <a16:creationId xmlns:a16="http://schemas.microsoft.com/office/drawing/2014/main" id="{697DC055-29AA-4AE9-8621-A0765113CDFB}"/>
              </a:ext>
            </a:extLst>
          </p:cNvPr>
          <p:cNvSpPr>
            <a:spLocks noGrp="1"/>
          </p:cNvSpPr>
          <p:nvPr>
            <p:ph type="ctrTitle"/>
          </p:nvPr>
        </p:nvSpPr>
        <p:spPr bwMode="black">
          <a:xfrm rot="16200000">
            <a:off x="-1534457" y="2674194"/>
            <a:ext cx="4456700" cy="1610532"/>
          </a:xfrm>
        </p:spPr>
        <p:txBody>
          <a:bodyPr/>
          <a:lstStyle/>
          <a:p>
            <a:pPr algn="ctr"/>
            <a:r>
              <a:rPr lang="en-US" dirty="0">
                <a:solidFill>
                  <a:srgbClr val="26B7D4"/>
                </a:solidFill>
              </a:rPr>
              <a:t>Step target Dialog box</a:t>
            </a:r>
          </a:p>
        </p:txBody>
      </p:sp>
      <p:sp>
        <p:nvSpPr>
          <p:cNvPr id="4" name="Subtitle 3">
            <a:extLst>
              <a:ext uri="{FF2B5EF4-FFF2-40B4-BE49-F238E27FC236}">
                <a16:creationId xmlns:a16="http://schemas.microsoft.com/office/drawing/2014/main" id="{4CAFB058-F34E-4FAC-AA90-D1CB170C9984}"/>
              </a:ext>
            </a:extLst>
          </p:cNvPr>
          <p:cNvSpPr>
            <a:spLocks noGrp="1"/>
          </p:cNvSpPr>
          <p:nvPr>
            <p:ph type="subTitle" idx="1"/>
          </p:nvPr>
        </p:nvSpPr>
        <p:spPr bwMode="black">
          <a:xfrm>
            <a:off x="6079673" y="357203"/>
            <a:ext cx="4456699" cy="5768159"/>
          </a:xfrm>
        </p:spPr>
        <p:txBody>
          <a:bodyPr anchor="ctr"/>
          <a:lstStyle/>
          <a:p>
            <a:pPr marL="342900" indent="-342900">
              <a:buFont typeface="+mj-lt"/>
              <a:buAutoNum type="arabicPeriod"/>
            </a:pPr>
            <a:endParaRPr lang="en-US" noProof="1"/>
          </a:p>
          <a:p>
            <a:r>
              <a:rPr lang="en-US" noProof="1"/>
              <a:t>Once the user has reached the daily step count of 10000. The dialog box will appear, congratulating the user for reaching the target </a:t>
            </a:r>
          </a:p>
          <a:p>
            <a:endParaRPr lang="en-US" noProof="1"/>
          </a:p>
          <a:p>
            <a:endParaRPr lang="en-US" noProof="1"/>
          </a:p>
          <a:p>
            <a:r>
              <a:rPr lang="en-US" noProof="1"/>
              <a:t>The user will be promted to Drink water AND MOTIVATED WITH THESE NOTIFICATIONS.   </a:t>
            </a:r>
          </a:p>
        </p:txBody>
      </p:sp>
      <p:sp>
        <p:nvSpPr>
          <p:cNvPr id="5" name="Slide Number Placeholder 4">
            <a:extLst>
              <a:ext uri="{FF2B5EF4-FFF2-40B4-BE49-F238E27FC236}">
                <a16:creationId xmlns:a16="http://schemas.microsoft.com/office/drawing/2014/main" id="{631703FA-65E2-4E60-B9CE-387169A2F4AE}"/>
              </a:ext>
            </a:extLst>
          </p:cNvPr>
          <p:cNvSpPr>
            <a:spLocks noGrp="1"/>
          </p:cNvSpPr>
          <p:nvPr>
            <p:ph type="sldNum" sz="quarter" idx="4294967295"/>
          </p:nvPr>
        </p:nvSpPr>
        <p:spPr>
          <a:xfrm>
            <a:off x="11642725" y="6686550"/>
            <a:ext cx="549275" cy="153988"/>
          </a:xfrm>
        </p:spPr>
        <p:txBody>
          <a:bodyPr/>
          <a:lstStyle/>
          <a:p>
            <a:r>
              <a:rPr lang="en-US" dirty="0"/>
              <a:t>page </a:t>
            </a:r>
            <a:fld id="{19B51A1E-902D-48AF-9020-955120F399B6}" type="slidenum">
              <a:rPr lang="en-US" b="1" i="1" smtClean="0"/>
              <a:pPr/>
              <a:t>12</a:t>
            </a:fld>
            <a:endParaRPr lang="en-US" b="1" i="1" dirty="0"/>
          </a:p>
        </p:txBody>
      </p:sp>
      <p:sp>
        <p:nvSpPr>
          <p:cNvPr id="20" name="Rectangle 19">
            <a:extLst>
              <a:ext uri="{FF2B5EF4-FFF2-40B4-BE49-F238E27FC236}">
                <a16:creationId xmlns:a16="http://schemas.microsoft.com/office/drawing/2014/main" id="{994190C2-DF70-46B4-A34E-10B90E711999}"/>
              </a:ext>
            </a:extLst>
          </p:cNvPr>
          <p:cNvSpPr/>
          <p:nvPr/>
        </p:nvSpPr>
        <p:spPr>
          <a:xfrm>
            <a:off x="10300800" y="180623"/>
            <a:ext cx="1616562" cy="1207910"/>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pic>
        <p:nvPicPr>
          <p:cNvPr id="12" name="Picture 11" descr="A close up of graphics&#10;&#10;Description automatically generated">
            <a:extLst>
              <a:ext uri="{FF2B5EF4-FFF2-40B4-BE49-F238E27FC236}">
                <a16:creationId xmlns:a16="http://schemas.microsoft.com/office/drawing/2014/main" id="{1843F6CD-93B1-4A5C-8732-0B8EAE3248D8}"/>
              </a:ext>
            </a:extLst>
          </p:cNvPr>
          <p:cNvPicPr>
            <a:picLocks noChangeAspect="1"/>
          </p:cNvPicPr>
          <p:nvPr/>
        </p:nvPicPr>
        <p:blipFill>
          <a:blip r:embed="rId4"/>
          <a:stretch>
            <a:fillRect/>
          </a:stretch>
        </p:blipFill>
        <p:spPr>
          <a:xfrm>
            <a:off x="10772359" y="217912"/>
            <a:ext cx="1033198" cy="1033198"/>
          </a:xfrm>
          <a:prstGeom prst="rect">
            <a:avLst/>
          </a:prstGeom>
        </p:spPr>
      </p:pic>
      <p:pic>
        <p:nvPicPr>
          <p:cNvPr id="23" name="Graphic 22" descr="Line arrow: Slight curve">
            <a:extLst>
              <a:ext uri="{FF2B5EF4-FFF2-40B4-BE49-F238E27FC236}">
                <a16:creationId xmlns:a16="http://schemas.microsoft.com/office/drawing/2014/main" id="{EE587768-5F96-4B2C-961C-B18E4C50F78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0326903" flipH="1" flipV="1">
            <a:off x="4228957" y="2213116"/>
            <a:ext cx="2071783" cy="922707"/>
          </a:xfrm>
          <a:prstGeom prst="rect">
            <a:avLst/>
          </a:prstGeom>
        </p:spPr>
      </p:pic>
      <p:pic>
        <p:nvPicPr>
          <p:cNvPr id="14" name="Graphic 13" descr="Line arrow: Slight curve">
            <a:extLst>
              <a:ext uri="{FF2B5EF4-FFF2-40B4-BE49-F238E27FC236}">
                <a16:creationId xmlns:a16="http://schemas.microsoft.com/office/drawing/2014/main" id="{76CB102E-5C59-4041-B690-3F05D9083A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254508" flipH="1">
            <a:off x="3503692" y="3603208"/>
            <a:ext cx="2737274" cy="897845"/>
          </a:xfrm>
          <a:prstGeom prst="rect">
            <a:avLst/>
          </a:prstGeom>
        </p:spPr>
      </p:pic>
      <p:sp>
        <p:nvSpPr>
          <p:cNvPr id="13" name="Subtitle 3">
            <a:extLst>
              <a:ext uri="{FF2B5EF4-FFF2-40B4-BE49-F238E27FC236}">
                <a16:creationId xmlns:a16="http://schemas.microsoft.com/office/drawing/2014/main" id="{2E4AE75E-323D-4AEC-9EB3-F7130B8328CB}"/>
              </a:ext>
            </a:extLst>
          </p:cNvPr>
          <p:cNvSpPr txBox="1">
            <a:spLocks/>
          </p:cNvSpPr>
          <p:nvPr/>
        </p:nvSpPr>
        <p:spPr bwMode="black">
          <a:xfrm>
            <a:off x="5514616" y="732638"/>
            <a:ext cx="3418523" cy="492759"/>
          </a:xfrm>
          <a:prstGeom prst="rect">
            <a:avLst/>
          </a:prstGeom>
        </p:spPr>
        <p:txBody>
          <a:bodyPr vert="horz" lIns="0" tIns="0" rIns="0" bIns="0" rtlCol="0" anchor="ctr">
            <a:noAutofit/>
          </a:bodyPr>
          <a:lstStyle>
            <a:lvl1pPr marL="0" indent="0" algn="r" defTabSz="914400" rtl="0" eaLnBrk="1" latinLnBrk="0" hangingPunct="1">
              <a:lnSpc>
                <a:spcPct val="90000"/>
              </a:lnSpc>
              <a:spcBef>
                <a:spcPts val="1000"/>
              </a:spcBef>
              <a:buFont typeface="Arial" panose="020B0604020202020204" pitchFamily="34" charset="0"/>
              <a:buNone/>
              <a:defRPr lang="en-ZA"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noProof="1"/>
              <a:t>Notification REMINDER to drink water</a:t>
            </a:r>
          </a:p>
        </p:txBody>
      </p:sp>
      <p:pic>
        <p:nvPicPr>
          <p:cNvPr id="15" name="Graphic 14" descr="Line arrow: Slight curve">
            <a:extLst>
              <a:ext uri="{FF2B5EF4-FFF2-40B4-BE49-F238E27FC236}">
                <a16:creationId xmlns:a16="http://schemas.microsoft.com/office/drawing/2014/main" id="{60DDDB01-6A52-4564-A4B5-E845BA2626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0899435" flipH="1" flipV="1">
            <a:off x="3939464" y="551970"/>
            <a:ext cx="1732756" cy="922707"/>
          </a:xfrm>
          <a:prstGeom prst="rect">
            <a:avLst/>
          </a:prstGeom>
        </p:spPr>
      </p:pic>
    </p:spTree>
    <p:extLst>
      <p:ext uri="{BB962C8B-B14F-4D97-AF65-F5344CB8AC3E}">
        <p14:creationId xmlns:p14="http://schemas.microsoft.com/office/powerpoint/2010/main" val="13146905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C1E98117-0D60-4216-A28C-2B50485615DF}"/>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0695CC3-3918-4156-8025-B08D8AF2466C}"/>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pic>
        <p:nvPicPr>
          <p:cNvPr id="22" name="Picture 21" descr="Contoso Logo">
            <a:extLst>
              <a:ext uri="{FF2B5EF4-FFF2-40B4-BE49-F238E27FC236}">
                <a16:creationId xmlns:a16="http://schemas.microsoft.com/office/drawing/2014/main" id="{5655EA27-FEF8-4A94-AC8E-99976366AEA5}"/>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272644" y="580702"/>
            <a:ext cx="1346855" cy="519653"/>
          </a:xfrm>
          <a:prstGeom prst="rect">
            <a:avLst/>
          </a:prstGeom>
        </p:spPr>
      </p:pic>
      <p:cxnSp>
        <p:nvCxnSpPr>
          <p:cNvPr id="23" name="Straight Connector 22">
            <a:extLst>
              <a:ext uri="{FF2B5EF4-FFF2-40B4-BE49-F238E27FC236}">
                <a16:creationId xmlns:a16="http://schemas.microsoft.com/office/drawing/2014/main" id="{C6132D90-BDAC-4073-B0E5-07A7BE48577E}"/>
              </a:ext>
              <a:ext uri="{C183D7F6-B498-43B3-948B-1728B52AA6E4}">
                <adec:decorative xmlns:adec="http://schemas.microsoft.com/office/drawing/2017/decorative" val="1"/>
              </a:ext>
            </a:extLst>
          </p:cNvPr>
          <p:cNvCxnSpPr>
            <a:cxnSpLocks/>
          </p:cNvCxnSpPr>
          <p:nvPr/>
        </p:nvCxnSpPr>
        <p:spPr>
          <a:xfrm>
            <a:off x="6976600" y="235333"/>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B50DE500-57D3-46B6-8E2C-47284E53187C}"/>
              </a:ext>
            </a:extLst>
          </p:cNvPr>
          <p:cNvSpPr/>
          <p:nvPr/>
        </p:nvSpPr>
        <p:spPr>
          <a:xfrm>
            <a:off x="9555420" y="154781"/>
            <a:ext cx="2481943" cy="1046554"/>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3" name="Picture 2" descr="A screenshot of a cell phone&#10;&#10;Description automatically generated">
            <a:extLst>
              <a:ext uri="{FF2B5EF4-FFF2-40B4-BE49-F238E27FC236}">
                <a16:creationId xmlns:a16="http://schemas.microsoft.com/office/drawing/2014/main" id="{7BC83658-A904-4059-81A1-C71C374FAF45}"/>
              </a:ext>
            </a:extLst>
          </p:cNvPr>
          <p:cNvPicPr>
            <a:picLocks noChangeAspect="1"/>
          </p:cNvPicPr>
          <p:nvPr/>
        </p:nvPicPr>
        <p:blipFill rotWithShape="1">
          <a:blip r:embed="rId5"/>
          <a:srcRect t="3244"/>
          <a:stretch/>
        </p:blipFill>
        <p:spPr>
          <a:xfrm>
            <a:off x="9075372" y="985778"/>
            <a:ext cx="2707638" cy="5385161"/>
          </a:xfrm>
          <a:prstGeom prst="rect">
            <a:avLst/>
          </a:prstGeom>
        </p:spPr>
      </p:pic>
      <p:pic>
        <p:nvPicPr>
          <p:cNvPr id="6" name="Picture 5">
            <a:extLst>
              <a:ext uri="{FF2B5EF4-FFF2-40B4-BE49-F238E27FC236}">
                <a16:creationId xmlns:a16="http://schemas.microsoft.com/office/drawing/2014/main" id="{77988A08-E3E2-4FED-B7E5-360B17E30AD1}"/>
              </a:ext>
            </a:extLst>
          </p:cNvPr>
          <p:cNvPicPr>
            <a:picLocks noChangeAspect="1"/>
          </p:cNvPicPr>
          <p:nvPr/>
        </p:nvPicPr>
        <p:blipFill rotWithShape="1">
          <a:blip r:embed="rId6"/>
          <a:srcRect l="29338" t="42746" r="33934" b="29019"/>
          <a:stretch/>
        </p:blipFill>
        <p:spPr>
          <a:xfrm>
            <a:off x="5215401" y="5117162"/>
            <a:ext cx="3600791" cy="1557100"/>
          </a:xfrm>
          <a:prstGeom prst="rect">
            <a:avLst/>
          </a:prstGeom>
        </p:spPr>
      </p:pic>
      <p:sp>
        <p:nvSpPr>
          <p:cNvPr id="12" name="Subtitle 3">
            <a:extLst>
              <a:ext uri="{FF2B5EF4-FFF2-40B4-BE49-F238E27FC236}">
                <a16:creationId xmlns:a16="http://schemas.microsoft.com/office/drawing/2014/main" id="{DD571F95-9DA5-4705-8AF3-D43AD915DEC1}"/>
              </a:ext>
            </a:extLst>
          </p:cNvPr>
          <p:cNvSpPr>
            <a:spLocks noGrp="1"/>
          </p:cNvSpPr>
          <p:nvPr>
            <p:ph type="subTitle" idx="1"/>
          </p:nvPr>
        </p:nvSpPr>
        <p:spPr bwMode="black">
          <a:xfrm>
            <a:off x="1590879" y="275169"/>
            <a:ext cx="6674215" cy="5768159"/>
          </a:xfrm>
        </p:spPr>
        <p:txBody>
          <a:bodyPr anchor="ctr"/>
          <a:lstStyle/>
          <a:p>
            <a:pPr algn="l"/>
            <a:r>
              <a:rPr lang="en-US" noProof="1"/>
              <a:t>The user can keep a log of their intake along with the activity they had undertaken on a certain day</a:t>
            </a:r>
          </a:p>
          <a:p>
            <a:pPr algn="l"/>
            <a:endParaRPr lang="en-US" noProof="1"/>
          </a:p>
          <a:p>
            <a:pPr algn="l"/>
            <a:r>
              <a:rPr lang="en-US" noProof="1"/>
              <a:t>This page shows that the application can create data to add to  the database</a:t>
            </a:r>
          </a:p>
          <a:p>
            <a:pPr algn="l"/>
            <a:endParaRPr lang="en-US" noProof="1"/>
          </a:p>
          <a:p>
            <a:pPr algn="l"/>
            <a:r>
              <a:rPr lang="en-US" noProof="1"/>
              <a:t>The data inputted will  appear on the Firebase Realtime database and at the bottom of the page on the log list</a:t>
            </a:r>
          </a:p>
          <a:p>
            <a:pPr algn="l"/>
            <a:endParaRPr lang="en-US" noProof="1"/>
          </a:p>
          <a:p>
            <a:pPr algn="l"/>
            <a:r>
              <a:rPr lang="en-US" noProof="1"/>
              <a:t>The log can not be submitted if the fields are empty</a:t>
            </a:r>
          </a:p>
          <a:p>
            <a:pPr algn="l"/>
            <a:endParaRPr lang="en-US" noProof="1"/>
          </a:p>
          <a:p>
            <a:pPr algn="l"/>
            <a:r>
              <a:rPr lang="en-US" noProof="1"/>
              <a:t>These screenshots show the database before entering the data.</a:t>
            </a:r>
          </a:p>
          <a:p>
            <a:pPr algn="l"/>
            <a:endParaRPr lang="en-US" noProof="1"/>
          </a:p>
        </p:txBody>
      </p:sp>
      <p:sp>
        <p:nvSpPr>
          <p:cNvPr id="13" name="Title 2">
            <a:extLst>
              <a:ext uri="{FF2B5EF4-FFF2-40B4-BE49-F238E27FC236}">
                <a16:creationId xmlns:a16="http://schemas.microsoft.com/office/drawing/2014/main" id="{826961B5-03DB-4D8D-894D-7F8E2B433B7A}"/>
              </a:ext>
            </a:extLst>
          </p:cNvPr>
          <p:cNvSpPr>
            <a:spLocks noGrp="1"/>
          </p:cNvSpPr>
          <p:nvPr>
            <p:ph type="ctrTitle"/>
          </p:nvPr>
        </p:nvSpPr>
        <p:spPr>
          <a:xfrm>
            <a:off x="1172358" y="481335"/>
            <a:ext cx="6674215" cy="720000"/>
          </a:xfrm>
        </p:spPr>
        <p:txBody>
          <a:bodyPr/>
          <a:lstStyle/>
          <a:p>
            <a:pPr algn="ctr"/>
            <a:r>
              <a:rPr lang="en-US" sz="6000" dirty="0">
                <a:solidFill>
                  <a:srgbClr val="26B7D4"/>
                </a:solidFill>
              </a:rPr>
              <a:t>Water Log</a:t>
            </a:r>
          </a:p>
        </p:txBody>
      </p:sp>
      <p:sp>
        <p:nvSpPr>
          <p:cNvPr id="17" name="Rectangle 16">
            <a:extLst>
              <a:ext uri="{FF2B5EF4-FFF2-40B4-BE49-F238E27FC236}">
                <a16:creationId xmlns:a16="http://schemas.microsoft.com/office/drawing/2014/main" id="{60D1E965-E38A-486C-91AD-2F0469F56E21}"/>
              </a:ext>
            </a:extLst>
          </p:cNvPr>
          <p:cNvSpPr/>
          <p:nvPr/>
        </p:nvSpPr>
        <p:spPr>
          <a:xfrm>
            <a:off x="9206220" y="93719"/>
            <a:ext cx="3479701" cy="830997"/>
          </a:xfrm>
          <a:prstGeom prst="rect">
            <a:avLst/>
          </a:prstGeom>
        </p:spPr>
        <p:txBody>
          <a:bodyPr wrap="square">
            <a:spAutoFit/>
          </a:bodyPr>
          <a:lstStyle/>
          <a:p>
            <a:r>
              <a:rPr lang="en-US" sz="4800" b="1" dirty="0">
                <a:solidFill>
                  <a:srgbClr val="FFC000"/>
                </a:solidFill>
              </a:rPr>
              <a:t>BEFORE</a:t>
            </a:r>
            <a:endParaRPr lang="en-GB" sz="3200" b="1" dirty="0"/>
          </a:p>
        </p:txBody>
      </p:sp>
      <p:pic>
        <p:nvPicPr>
          <p:cNvPr id="18" name="Graphic 17" descr="Line arrow: Slight curve">
            <a:extLst>
              <a:ext uri="{FF2B5EF4-FFF2-40B4-BE49-F238E27FC236}">
                <a16:creationId xmlns:a16="http://schemas.microsoft.com/office/drawing/2014/main" id="{192E895E-1044-410D-B499-DD0795F07EB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2587486" flipH="1" flipV="1">
            <a:off x="2941500" y="4922270"/>
            <a:ext cx="2818266" cy="922707"/>
          </a:xfrm>
          <a:prstGeom prst="rect">
            <a:avLst/>
          </a:prstGeom>
        </p:spPr>
      </p:pic>
      <p:pic>
        <p:nvPicPr>
          <p:cNvPr id="19" name="Graphic 18" descr="Line arrow: Slight curve">
            <a:extLst>
              <a:ext uri="{FF2B5EF4-FFF2-40B4-BE49-F238E27FC236}">
                <a16:creationId xmlns:a16="http://schemas.microsoft.com/office/drawing/2014/main" id="{A0658599-5C2B-482C-B484-3551FE88A1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1525016" flipH="1" flipV="1">
            <a:off x="7486091" y="2249049"/>
            <a:ext cx="2071783" cy="922707"/>
          </a:xfrm>
          <a:prstGeom prst="rect">
            <a:avLst/>
          </a:prstGeom>
        </p:spPr>
      </p:pic>
      <p:pic>
        <p:nvPicPr>
          <p:cNvPr id="24" name="Graphic 23" descr="Line arrow: Slight curve">
            <a:extLst>
              <a:ext uri="{FF2B5EF4-FFF2-40B4-BE49-F238E27FC236}">
                <a16:creationId xmlns:a16="http://schemas.microsoft.com/office/drawing/2014/main" id="{1FADF4A7-64DB-44E2-8249-BDD63B6B71E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2697547" flipH="1" flipV="1">
            <a:off x="6095756" y="3507637"/>
            <a:ext cx="3339791" cy="922707"/>
          </a:xfrm>
          <a:prstGeom prst="rect">
            <a:avLst/>
          </a:prstGeom>
        </p:spPr>
      </p:pic>
    </p:spTree>
    <p:extLst>
      <p:ext uri="{BB962C8B-B14F-4D97-AF65-F5344CB8AC3E}">
        <p14:creationId xmlns:p14="http://schemas.microsoft.com/office/powerpoint/2010/main" val="804891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C1E98117-0D60-4216-A28C-2B50485615DF}"/>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0695CC3-3918-4156-8025-B08D8AF2466C}"/>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pic>
        <p:nvPicPr>
          <p:cNvPr id="22" name="Picture 21" descr="Contoso Logo">
            <a:extLst>
              <a:ext uri="{FF2B5EF4-FFF2-40B4-BE49-F238E27FC236}">
                <a16:creationId xmlns:a16="http://schemas.microsoft.com/office/drawing/2014/main" id="{5655EA27-FEF8-4A94-AC8E-99976366AEA5}"/>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272644" y="580702"/>
            <a:ext cx="1346855" cy="519653"/>
          </a:xfrm>
          <a:prstGeom prst="rect">
            <a:avLst/>
          </a:prstGeom>
        </p:spPr>
      </p:pic>
      <p:cxnSp>
        <p:nvCxnSpPr>
          <p:cNvPr id="23" name="Straight Connector 22">
            <a:extLst>
              <a:ext uri="{FF2B5EF4-FFF2-40B4-BE49-F238E27FC236}">
                <a16:creationId xmlns:a16="http://schemas.microsoft.com/office/drawing/2014/main" id="{C6132D90-BDAC-4073-B0E5-07A7BE48577E}"/>
              </a:ext>
              <a:ext uri="{C183D7F6-B498-43B3-948B-1728B52AA6E4}">
                <adec:decorative xmlns:adec="http://schemas.microsoft.com/office/drawing/2017/decorative" val="1"/>
              </a:ext>
            </a:extLst>
          </p:cNvPr>
          <p:cNvCxnSpPr>
            <a:cxnSpLocks/>
          </p:cNvCxnSpPr>
          <p:nvPr/>
        </p:nvCxnSpPr>
        <p:spPr>
          <a:xfrm>
            <a:off x="6976600" y="235333"/>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B50DE500-57D3-46B6-8E2C-47284E53187C}"/>
              </a:ext>
            </a:extLst>
          </p:cNvPr>
          <p:cNvSpPr/>
          <p:nvPr/>
        </p:nvSpPr>
        <p:spPr>
          <a:xfrm>
            <a:off x="9555420" y="154781"/>
            <a:ext cx="2481943" cy="1046554"/>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7" name="Picture 6">
            <a:extLst>
              <a:ext uri="{FF2B5EF4-FFF2-40B4-BE49-F238E27FC236}">
                <a16:creationId xmlns:a16="http://schemas.microsoft.com/office/drawing/2014/main" id="{4125392C-B526-45B0-8C29-C7B0403BCD3D}"/>
              </a:ext>
            </a:extLst>
          </p:cNvPr>
          <p:cNvPicPr>
            <a:picLocks noChangeAspect="1"/>
          </p:cNvPicPr>
          <p:nvPr/>
        </p:nvPicPr>
        <p:blipFill rotWithShape="1">
          <a:blip r:embed="rId5"/>
          <a:srcRect l="28566" t="42941" r="29853" b="14314"/>
          <a:stretch/>
        </p:blipFill>
        <p:spPr>
          <a:xfrm>
            <a:off x="4674909" y="4453228"/>
            <a:ext cx="3751736" cy="2169439"/>
          </a:xfrm>
          <a:prstGeom prst="rect">
            <a:avLst/>
          </a:prstGeom>
        </p:spPr>
      </p:pic>
      <p:sp>
        <p:nvSpPr>
          <p:cNvPr id="19" name="Rectangle 18">
            <a:extLst>
              <a:ext uri="{FF2B5EF4-FFF2-40B4-BE49-F238E27FC236}">
                <a16:creationId xmlns:a16="http://schemas.microsoft.com/office/drawing/2014/main" id="{D2A3C8CF-2C16-4936-AB00-7F5FA16C45E4}"/>
              </a:ext>
            </a:extLst>
          </p:cNvPr>
          <p:cNvSpPr/>
          <p:nvPr/>
        </p:nvSpPr>
        <p:spPr>
          <a:xfrm>
            <a:off x="9551142" y="16682"/>
            <a:ext cx="3479701" cy="830997"/>
          </a:xfrm>
          <a:prstGeom prst="rect">
            <a:avLst/>
          </a:prstGeom>
        </p:spPr>
        <p:txBody>
          <a:bodyPr wrap="square">
            <a:spAutoFit/>
          </a:bodyPr>
          <a:lstStyle/>
          <a:p>
            <a:r>
              <a:rPr lang="en-US" sz="4800" b="1" dirty="0">
                <a:solidFill>
                  <a:srgbClr val="FFC000"/>
                </a:solidFill>
              </a:rPr>
              <a:t>AFTER</a:t>
            </a:r>
            <a:endParaRPr lang="en-GB" sz="3200" b="1" dirty="0"/>
          </a:p>
        </p:txBody>
      </p:sp>
      <p:sp>
        <p:nvSpPr>
          <p:cNvPr id="24" name="Title 2">
            <a:extLst>
              <a:ext uri="{FF2B5EF4-FFF2-40B4-BE49-F238E27FC236}">
                <a16:creationId xmlns:a16="http://schemas.microsoft.com/office/drawing/2014/main" id="{02DBCBDC-56D0-49EC-96B6-AB0B6AD88E84}"/>
              </a:ext>
            </a:extLst>
          </p:cNvPr>
          <p:cNvSpPr>
            <a:spLocks noGrp="1"/>
          </p:cNvSpPr>
          <p:nvPr>
            <p:ph type="ctrTitle"/>
          </p:nvPr>
        </p:nvSpPr>
        <p:spPr>
          <a:xfrm>
            <a:off x="1160783" y="481335"/>
            <a:ext cx="6674215" cy="720000"/>
          </a:xfrm>
        </p:spPr>
        <p:txBody>
          <a:bodyPr/>
          <a:lstStyle/>
          <a:p>
            <a:pPr algn="ctr"/>
            <a:r>
              <a:rPr lang="en-US" sz="6000" dirty="0">
                <a:solidFill>
                  <a:srgbClr val="26B7D4"/>
                </a:solidFill>
              </a:rPr>
              <a:t>Water Log</a:t>
            </a:r>
          </a:p>
        </p:txBody>
      </p:sp>
      <p:sp>
        <p:nvSpPr>
          <p:cNvPr id="28" name="Subtitle 3">
            <a:extLst>
              <a:ext uri="{FF2B5EF4-FFF2-40B4-BE49-F238E27FC236}">
                <a16:creationId xmlns:a16="http://schemas.microsoft.com/office/drawing/2014/main" id="{0FC5FE61-80EC-48B4-90D6-F1670466CF64}"/>
              </a:ext>
            </a:extLst>
          </p:cNvPr>
          <p:cNvSpPr>
            <a:spLocks noGrp="1"/>
          </p:cNvSpPr>
          <p:nvPr>
            <p:ph type="subTitle" idx="1"/>
          </p:nvPr>
        </p:nvSpPr>
        <p:spPr bwMode="black">
          <a:xfrm>
            <a:off x="1337802" y="481335"/>
            <a:ext cx="6674215" cy="5768159"/>
          </a:xfrm>
        </p:spPr>
        <p:txBody>
          <a:bodyPr anchor="ctr"/>
          <a:lstStyle/>
          <a:p>
            <a:pPr algn="l"/>
            <a:r>
              <a:rPr lang="en-US" noProof="1"/>
              <a:t>The data inputted was the date, activity and water intake of the date inputted.</a:t>
            </a:r>
          </a:p>
          <a:p>
            <a:pPr algn="l"/>
            <a:endParaRPr lang="en-US" noProof="1"/>
          </a:p>
          <a:p>
            <a:pPr algn="l"/>
            <a:r>
              <a:rPr lang="en-US" noProof="1"/>
              <a:t>These screenshots show the database after entering the data</a:t>
            </a:r>
          </a:p>
          <a:p>
            <a:pPr algn="l"/>
            <a:endParaRPr lang="en-US" noProof="1"/>
          </a:p>
          <a:p>
            <a:pPr algn="l"/>
            <a:r>
              <a:rPr lang="en-US" noProof="1"/>
              <a:t>This page shows that the application can read from the database.</a:t>
            </a:r>
          </a:p>
          <a:p>
            <a:pPr algn="l"/>
            <a:endParaRPr lang="en-US" noProof="1"/>
          </a:p>
          <a:p>
            <a:pPr algn="l"/>
            <a:r>
              <a:rPr lang="en-US" noProof="1"/>
              <a:t>The data inputted will  appear on the Firebase Realtime database, as shown below</a:t>
            </a:r>
          </a:p>
          <a:p>
            <a:pPr algn="l"/>
            <a:endParaRPr lang="en-US" noProof="1"/>
          </a:p>
          <a:p>
            <a:pPr algn="l"/>
            <a:endParaRPr lang="en-US" noProof="1"/>
          </a:p>
          <a:p>
            <a:r>
              <a:rPr lang="en-US" noProof="1"/>
              <a:t>. </a:t>
            </a:r>
          </a:p>
        </p:txBody>
      </p:sp>
      <p:pic>
        <p:nvPicPr>
          <p:cNvPr id="29" name="Graphic 28" descr="Line arrow: Slight curve">
            <a:extLst>
              <a:ext uri="{FF2B5EF4-FFF2-40B4-BE49-F238E27FC236}">
                <a16:creationId xmlns:a16="http://schemas.microsoft.com/office/drawing/2014/main" id="{5D8C7791-5124-4C4D-8905-15FF5363F65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2587486" flipH="1" flipV="1">
            <a:off x="2943761" y="3991874"/>
            <a:ext cx="2071783" cy="922707"/>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id="{2F0F522A-782F-402E-8164-641FAA9F28E2}"/>
              </a:ext>
            </a:extLst>
          </p:cNvPr>
          <p:cNvPicPr>
            <a:picLocks noChangeAspect="1"/>
          </p:cNvPicPr>
          <p:nvPr/>
        </p:nvPicPr>
        <p:blipFill rotWithShape="1">
          <a:blip r:embed="rId8"/>
          <a:srcRect t="3432"/>
          <a:stretch/>
        </p:blipFill>
        <p:spPr>
          <a:xfrm>
            <a:off x="9180843" y="840528"/>
            <a:ext cx="2811430" cy="5580743"/>
          </a:xfrm>
          <a:prstGeom prst="rect">
            <a:avLst/>
          </a:prstGeom>
        </p:spPr>
      </p:pic>
      <p:pic>
        <p:nvPicPr>
          <p:cNvPr id="30" name="Graphic 29" descr="Line arrow: Slight curve">
            <a:extLst>
              <a:ext uri="{FF2B5EF4-FFF2-40B4-BE49-F238E27FC236}">
                <a16:creationId xmlns:a16="http://schemas.microsoft.com/office/drawing/2014/main" id="{6B2763E8-98A9-479B-AF70-590D94DC91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2988610" flipH="1">
            <a:off x="6447587" y="3412757"/>
            <a:ext cx="3194729" cy="901165"/>
          </a:xfrm>
          <a:prstGeom prst="rect">
            <a:avLst/>
          </a:prstGeom>
        </p:spPr>
      </p:pic>
    </p:spTree>
    <p:extLst>
      <p:ext uri="{BB962C8B-B14F-4D97-AF65-F5344CB8AC3E}">
        <p14:creationId xmlns:p14="http://schemas.microsoft.com/office/powerpoint/2010/main" val="3067192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C1E98117-0D60-4216-A28C-2B50485615DF}"/>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0695CC3-3918-4156-8025-B08D8AF2466C}"/>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pic>
        <p:nvPicPr>
          <p:cNvPr id="22" name="Picture 21" descr="Contoso Logo">
            <a:extLst>
              <a:ext uri="{FF2B5EF4-FFF2-40B4-BE49-F238E27FC236}">
                <a16:creationId xmlns:a16="http://schemas.microsoft.com/office/drawing/2014/main" id="{5655EA27-FEF8-4A94-AC8E-99976366AEA5}"/>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272644" y="580702"/>
            <a:ext cx="1346855" cy="519653"/>
          </a:xfrm>
          <a:prstGeom prst="rect">
            <a:avLst/>
          </a:prstGeom>
        </p:spPr>
      </p:pic>
      <p:cxnSp>
        <p:nvCxnSpPr>
          <p:cNvPr id="23" name="Straight Connector 22">
            <a:extLst>
              <a:ext uri="{FF2B5EF4-FFF2-40B4-BE49-F238E27FC236}">
                <a16:creationId xmlns:a16="http://schemas.microsoft.com/office/drawing/2014/main" id="{C6132D90-BDAC-4073-B0E5-07A7BE48577E}"/>
              </a:ext>
              <a:ext uri="{C183D7F6-B498-43B3-948B-1728B52AA6E4}">
                <adec:decorative xmlns:adec="http://schemas.microsoft.com/office/drawing/2017/decorative" val="1"/>
              </a:ext>
            </a:extLst>
          </p:cNvPr>
          <p:cNvCxnSpPr>
            <a:cxnSpLocks/>
          </p:cNvCxnSpPr>
          <p:nvPr/>
        </p:nvCxnSpPr>
        <p:spPr>
          <a:xfrm>
            <a:off x="6976600" y="235333"/>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B50DE500-57D3-46B6-8E2C-47284E53187C}"/>
              </a:ext>
            </a:extLst>
          </p:cNvPr>
          <p:cNvSpPr/>
          <p:nvPr/>
        </p:nvSpPr>
        <p:spPr>
          <a:xfrm>
            <a:off x="9555420" y="154781"/>
            <a:ext cx="2481943" cy="1046554"/>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4" name="Title 2">
            <a:extLst>
              <a:ext uri="{FF2B5EF4-FFF2-40B4-BE49-F238E27FC236}">
                <a16:creationId xmlns:a16="http://schemas.microsoft.com/office/drawing/2014/main" id="{02DBCBDC-56D0-49EC-96B6-AB0B6AD88E84}"/>
              </a:ext>
            </a:extLst>
          </p:cNvPr>
          <p:cNvSpPr>
            <a:spLocks noGrp="1"/>
          </p:cNvSpPr>
          <p:nvPr>
            <p:ph type="ctrTitle"/>
          </p:nvPr>
        </p:nvSpPr>
        <p:spPr>
          <a:xfrm>
            <a:off x="-253739" y="318058"/>
            <a:ext cx="6674215" cy="720000"/>
          </a:xfrm>
        </p:spPr>
        <p:txBody>
          <a:bodyPr/>
          <a:lstStyle/>
          <a:p>
            <a:pPr algn="ctr"/>
            <a:r>
              <a:rPr lang="en-US" sz="6000" dirty="0">
                <a:solidFill>
                  <a:srgbClr val="26B7D4"/>
                </a:solidFill>
              </a:rPr>
              <a:t>Water Log</a:t>
            </a:r>
          </a:p>
        </p:txBody>
      </p:sp>
      <p:pic>
        <p:nvPicPr>
          <p:cNvPr id="10" name="Picture 9">
            <a:extLst>
              <a:ext uri="{FF2B5EF4-FFF2-40B4-BE49-F238E27FC236}">
                <a16:creationId xmlns:a16="http://schemas.microsoft.com/office/drawing/2014/main" id="{446954B0-01E1-421F-B02B-798E1F47FE5A}"/>
              </a:ext>
            </a:extLst>
          </p:cNvPr>
          <p:cNvPicPr>
            <a:picLocks noChangeAspect="1"/>
          </p:cNvPicPr>
          <p:nvPr/>
        </p:nvPicPr>
        <p:blipFill rotWithShape="1">
          <a:blip r:embed="rId5"/>
          <a:srcRect l="28125" t="43725" r="43879" b="16045"/>
          <a:stretch/>
        </p:blipFill>
        <p:spPr>
          <a:xfrm>
            <a:off x="7532725" y="3617714"/>
            <a:ext cx="3413346" cy="2758951"/>
          </a:xfrm>
          <a:prstGeom prst="rect">
            <a:avLst/>
          </a:prstGeom>
        </p:spPr>
      </p:pic>
      <p:sp>
        <p:nvSpPr>
          <p:cNvPr id="25" name="Subtitle 3">
            <a:extLst>
              <a:ext uri="{FF2B5EF4-FFF2-40B4-BE49-F238E27FC236}">
                <a16:creationId xmlns:a16="http://schemas.microsoft.com/office/drawing/2014/main" id="{6344440B-1558-4E51-9B71-884F3D630BCD}"/>
              </a:ext>
            </a:extLst>
          </p:cNvPr>
          <p:cNvSpPr>
            <a:spLocks noGrp="1"/>
          </p:cNvSpPr>
          <p:nvPr>
            <p:ph type="subTitle" idx="1"/>
          </p:nvPr>
        </p:nvSpPr>
        <p:spPr bwMode="black">
          <a:xfrm>
            <a:off x="6675754" y="-474555"/>
            <a:ext cx="5062533" cy="5768159"/>
          </a:xfrm>
        </p:spPr>
        <p:txBody>
          <a:bodyPr anchor="ctr"/>
          <a:lstStyle/>
          <a:p>
            <a:pPr algn="l"/>
            <a:r>
              <a:rPr lang="en-US" noProof="1"/>
              <a:t>The data can be updated through the application.</a:t>
            </a:r>
          </a:p>
          <a:p>
            <a:pPr marL="342900" indent="-342900" algn="l">
              <a:buFont typeface="+mj-lt"/>
              <a:buAutoNum type="arabicPeriod"/>
            </a:pPr>
            <a:r>
              <a:rPr lang="en-US" noProof="1"/>
              <a:t> The user must select the log they wish to update and change it accordingly.</a:t>
            </a:r>
          </a:p>
          <a:p>
            <a:pPr marL="342900" indent="-342900" algn="l">
              <a:buFont typeface="+mj-lt"/>
              <a:buAutoNum type="arabicPeriod"/>
            </a:pPr>
            <a:r>
              <a:rPr lang="en-US" noProof="1"/>
              <a:t> Click ‘update’</a:t>
            </a:r>
          </a:p>
          <a:p>
            <a:pPr marL="342900" indent="-342900" algn="l">
              <a:buFont typeface="+mj-lt"/>
              <a:buAutoNum type="arabicPeriod"/>
            </a:pPr>
            <a:r>
              <a:rPr lang="en-US" noProof="1"/>
              <a:t>The updated log will be displayed in the log list.  </a:t>
            </a:r>
          </a:p>
          <a:p>
            <a:pPr algn="l"/>
            <a:endParaRPr lang="en-US" noProof="1"/>
          </a:p>
          <a:p>
            <a:pPr algn="l"/>
            <a:r>
              <a:rPr lang="en-US" noProof="1"/>
              <a:t>This will also  change accordingly in the Firebase Realtime database </a:t>
            </a:r>
          </a:p>
          <a:p>
            <a:pPr algn="l"/>
            <a:endParaRPr lang="en-US" noProof="1"/>
          </a:p>
        </p:txBody>
      </p:sp>
      <p:pic>
        <p:nvPicPr>
          <p:cNvPr id="13" name="Picture 12" descr="A screenshot of a cell phone&#10;&#10;Description automatically generated">
            <a:extLst>
              <a:ext uri="{FF2B5EF4-FFF2-40B4-BE49-F238E27FC236}">
                <a16:creationId xmlns:a16="http://schemas.microsoft.com/office/drawing/2014/main" id="{8BB2FBC2-35E2-4857-BD78-3F019D64EDA4}"/>
              </a:ext>
            </a:extLst>
          </p:cNvPr>
          <p:cNvPicPr>
            <a:picLocks noChangeAspect="1"/>
          </p:cNvPicPr>
          <p:nvPr/>
        </p:nvPicPr>
        <p:blipFill rotWithShape="1">
          <a:blip r:embed="rId6"/>
          <a:srcRect l="493" t="4232" r="-493" b="-1569"/>
          <a:stretch/>
        </p:blipFill>
        <p:spPr>
          <a:xfrm>
            <a:off x="968418" y="1100355"/>
            <a:ext cx="2689255" cy="5380709"/>
          </a:xfrm>
          <a:prstGeom prst="rect">
            <a:avLst/>
          </a:prstGeom>
        </p:spPr>
      </p:pic>
      <p:sp>
        <p:nvSpPr>
          <p:cNvPr id="2" name="Oval 1">
            <a:extLst>
              <a:ext uri="{FF2B5EF4-FFF2-40B4-BE49-F238E27FC236}">
                <a16:creationId xmlns:a16="http://schemas.microsoft.com/office/drawing/2014/main" id="{9C09C1B3-4BA2-4D07-A3C5-AB81E14958F9}"/>
              </a:ext>
            </a:extLst>
          </p:cNvPr>
          <p:cNvSpPr/>
          <p:nvPr/>
        </p:nvSpPr>
        <p:spPr>
          <a:xfrm>
            <a:off x="2214914" y="4208016"/>
            <a:ext cx="1322773" cy="665825"/>
          </a:xfrm>
          <a:prstGeom prst="ellipse">
            <a:avLst/>
          </a:prstGeom>
          <a:noFill/>
          <a:ln w="28575">
            <a:solidFill>
              <a:srgbClr val="FF0000"/>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15" name="Graphic 14" descr="Line arrow: Slight curve">
            <a:extLst>
              <a:ext uri="{FF2B5EF4-FFF2-40B4-BE49-F238E27FC236}">
                <a16:creationId xmlns:a16="http://schemas.microsoft.com/office/drawing/2014/main" id="{6488EFC8-135C-4181-AA40-BFB55450D7D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7625264" flipH="1">
            <a:off x="9371158" y="3931502"/>
            <a:ext cx="2964361" cy="894698"/>
          </a:xfrm>
          <a:prstGeom prst="rect">
            <a:avLst/>
          </a:prstGeom>
        </p:spPr>
      </p:pic>
      <p:sp>
        <p:nvSpPr>
          <p:cNvPr id="16" name="Rectangle 15">
            <a:extLst>
              <a:ext uri="{FF2B5EF4-FFF2-40B4-BE49-F238E27FC236}">
                <a16:creationId xmlns:a16="http://schemas.microsoft.com/office/drawing/2014/main" id="{83457BFF-5C54-4D87-B432-B55573ED2081}"/>
              </a:ext>
            </a:extLst>
          </p:cNvPr>
          <p:cNvSpPr/>
          <p:nvPr/>
        </p:nvSpPr>
        <p:spPr>
          <a:xfrm>
            <a:off x="7617593" y="165203"/>
            <a:ext cx="3479701" cy="830997"/>
          </a:xfrm>
          <a:prstGeom prst="rect">
            <a:avLst/>
          </a:prstGeom>
        </p:spPr>
        <p:txBody>
          <a:bodyPr wrap="square">
            <a:spAutoFit/>
          </a:bodyPr>
          <a:lstStyle/>
          <a:p>
            <a:r>
              <a:rPr lang="en-US" sz="4800" b="1" dirty="0">
                <a:solidFill>
                  <a:srgbClr val="FFC000"/>
                </a:solidFill>
              </a:rPr>
              <a:t>UPDATE</a:t>
            </a:r>
            <a:endParaRPr lang="en-GB" sz="3200" b="1" dirty="0"/>
          </a:p>
        </p:txBody>
      </p:sp>
      <p:sp>
        <p:nvSpPr>
          <p:cNvPr id="17" name="Oval 16">
            <a:extLst>
              <a:ext uri="{FF2B5EF4-FFF2-40B4-BE49-F238E27FC236}">
                <a16:creationId xmlns:a16="http://schemas.microsoft.com/office/drawing/2014/main" id="{CA659B73-8F35-4E3F-B38B-40CD60969763}"/>
              </a:ext>
            </a:extLst>
          </p:cNvPr>
          <p:cNvSpPr/>
          <p:nvPr/>
        </p:nvSpPr>
        <p:spPr>
          <a:xfrm>
            <a:off x="7467984" y="5192623"/>
            <a:ext cx="2954389" cy="1490103"/>
          </a:xfrm>
          <a:prstGeom prst="ellipse">
            <a:avLst/>
          </a:prstGeom>
          <a:noFill/>
          <a:ln w="28575">
            <a:solidFill>
              <a:srgbClr val="FF0000"/>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18" name="Picture 17" descr="A close up of graphics&#10;&#10;Description automatically generated">
            <a:extLst>
              <a:ext uri="{FF2B5EF4-FFF2-40B4-BE49-F238E27FC236}">
                <a16:creationId xmlns:a16="http://schemas.microsoft.com/office/drawing/2014/main" id="{CD0413FB-1520-4CDE-A27D-DC160433CF55}"/>
              </a:ext>
            </a:extLst>
          </p:cNvPr>
          <p:cNvPicPr>
            <a:picLocks noChangeAspect="1"/>
          </p:cNvPicPr>
          <p:nvPr/>
        </p:nvPicPr>
        <p:blipFill>
          <a:blip r:embed="rId9"/>
          <a:stretch>
            <a:fillRect/>
          </a:stretch>
        </p:blipFill>
        <p:spPr>
          <a:xfrm>
            <a:off x="10772359" y="217912"/>
            <a:ext cx="1033198" cy="1033198"/>
          </a:xfrm>
          <a:prstGeom prst="rect">
            <a:avLst/>
          </a:prstGeom>
        </p:spPr>
      </p:pic>
      <p:pic>
        <p:nvPicPr>
          <p:cNvPr id="19" name="Picture 18" descr="A screenshot of a cell phone&#10;&#10;Description automatically generated">
            <a:extLst>
              <a:ext uri="{FF2B5EF4-FFF2-40B4-BE49-F238E27FC236}">
                <a16:creationId xmlns:a16="http://schemas.microsoft.com/office/drawing/2014/main" id="{9B0EE051-1DD6-4964-ABBE-AAC575EEAECD}"/>
              </a:ext>
            </a:extLst>
          </p:cNvPr>
          <p:cNvPicPr>
            <a:picLocks noChangeAspect="1"/>
          </p:cNvPicPr>
          <p:nvPr/>
        </p:nvPicPr>
        <p:blipFill rotWithShape="1">
          <a:blip r:embed="rId10"/>
          <a:srcRect t="3432"/>
          <a:stretch/>
        </p:blipFill>
        <p:spPr>
          <a:xfrm>
            <a:off x="3773047" y="1100355"/>
            <a:ext cx="2658065" cy="5276309"/>
          </a:xfrm>
          <a:prstGeom prst="rect">
            <a:avLst/>
          </a:prstGeom>
        </p:spPr>
      </p:pic>
    </p:spTree>
    <p:extLst>
      <p:ext uri="{BB962C8B-B14F-4D97-AF65-F5344CB8AC3E}">
        <p14:creationId xmlns:p14="http://schemas.microsoft.com/office/powerpoint/2010/main" val="2523534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C1E98117-0D60-4216-A28C-2B50485615DF}"/>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0695CC3-3918-4156-8025-B08D8AF2466C}"/>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pic>
        <p:nvPicPr>
          <p:cNvPr id="22" name="Picture 21" descr="Contoso Logo">
            <a:extLst>
              <a:ext uri="{FF2B5EF4-FFF2-40B4-BE49-F238E27FC236}">
                <a16:creationId xmlns:a16="http://schemas.microsoft.com/office/drawing/2014/main" id="{5655EA27-FEF8-4A94-AC8E-99976366AEA5}"/>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272644" y="580702"/>
            <a:ext cx="1346855" cy="519653"/>
          </a:xfrm>
          <a:prstGeom prst="rect">
            <a:avLst/>
          </a:prstGeom>
        </p:spPr>
      </p:pic>
      <p:cxnSp>
        <p:nvCxnSpPr>
          <p:cNvPr id="23" name="Straight Connector 22">
            <a:extLst>
              <a:ext uri="{FF2B5EF4-FFF2-40B4-BE49-F238E27FC236}">
                <a16:creationId xmlns:a16="http://schemas.microsoft.com/office/drawing/2014/main" id="{C6132D90-BDAC-4073-B0E5-07A7BE48577E}"/>
              </a:ext>
              <a:ext uri="{C183D7F6-B498-43B3-948B-1728B52AA6E4}">
                <adec:decorative xmlns:adec="http://schemas.microsoft.com/office/drawing/2017/decorative" val="1"/>
              </a:ext>
            </a:extLst>
          </p:cNvPr>
          <p:cNvCxnSpPr>
            <a:cxnSpLocks/>
          </p:cNvCxnSpPr>
          <p:nvPr/>
        </p:nvCxnSpPr>
        <p:spPr>
          <a:xfrm>
            <a:off x="6976600" y="235333"/>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B50DE500-57D3-46B6-8E2C-47284E53187C}"/>
              </a:ext>
            </a:extLst>
          </p:cNvPr>
          <p:cNvSpPr/>
          <p:nvPr/>
        </p:nvSpPr>
        <p:spPr>
          <a:xfrm>
            <a:off x="9555420" y="154781"/>
            <a:ext cx="2481943" cy="1046554"/>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4" name="Title 2">
            <a:extLst>
              <a:ext uri="{FF2B5EF4-FFF2-40B4-BE49-F238E27FC236}">
                <a16:creationId xmlns:a16="http://schemas.microsoft.com/office/drawing/2014/main" id="{02DBCBDC-56D0-49EC-96B6-AB0B6AD88E84}"/>
              </a:ext>
            </a:extLst>
          </p:cNvPr>
          <p:cNvSpPr>
            <a:spLocks noGrp="1"/>
          </p:cNvSpPr>
          <p:nvPr>
            <p:ph type="ctrTitle"/>
          </p:nvPr>
        </p:nvSpPr>
        <p:spPr>
          <a:xfrm>
            <a:off x="-253739" y="318058"/>
            <a:ext cx="6674215" cy="720000"/>
          </a:xfrm>
        </p:spPr>
        <p:txBody>
          <a:bodyPr/>
          <a:lstStyle/>
          <a:p>
            <a:pPr algn="ctr"/>
            <a:r>
              <a:rPr lang="en-US" sz="6000" dirty="0">
                <a:solidFill>
                  <a:srgbClr val="26B7D4"/>
                </a:solidFill>
              </a:rPr>
              <a:t>Water Log</a:t>
            </a:r>
          </a:p>
        </p:txBody>
      </p:sp>
      <p:sp>
        <p:nvSpPr>
          <p:cNvPr id="25" name="Subtitle 3">
            <a:extLst>
              <a:ext uri="{FF2B5EF4-FFF2-40B4-BE49-F238E27FC236}">
                <a16:creationId xmlns:a16="http://schemas.microsoft.com/office/drawing/2014/main" id="{6344440B-1558-4E51-9B71-884F3D630BCD}"/>
              </a:ext>
            </a:extLst>
          </p:cNvPr>
          <p:cNvSpPr>
            <a:spLocks noGrp="1"/>
          </p:cNvSpPr>
          <p:nvPr>
            <p:ph type="subTitle" idx="1"/>
          </p:nvPr>
        </p:nvSpPr>
        <p:spPr bwMode="black">
          <a:xfrm>
            <a:off x="6675754" y="-474555"/>
            <a:ext cx="5062533" cy="5768159"/>
          </a:xfrm>
        </p:spPr>
        <p:txBody>
          <a:bodyPr anchor="ctr"/>
          <a:lstStyle/>
          <a:p>
            <a:pPr algn="l"/>
            <a:r>
              <a:rPr lang="en-US" noProof="1"/>
              <a:t>The data can be deleted through the application. </a:t>
            </a:r>
          </a:p>
          <a:p>
            <a:pPr marL="342900" indent="-342900" algn="l">
              <a:buFont typeface="+mj-lt"/>
              <a:buAutoNum type="arabicPeriod"/>
            </a:pPr>
            <a:r>
              <a:rPr lang="en-US" noProof="1"/>
              <a:t>The user must select the log they wish to delete.</a:t>
            </a:r>
          </a:p>
          <a:p>
            <a:pPr marL="342900" indent="-342900" algn="l">
              <a:buFont typeface="+mj-lt"/>
              <a:buAutoNum type="arabicPeriod"/>
            </a:pPr>
            <a:r>
              <a:rPr lang="en-US" noProof="1"/>
              <a:t> Clicking delete</a:t>
            </a:r>
          </a:p>
          <a:p>
            <a:pPr marL="342900" indent="-342900" algn="l">
              <a:buFont typeface="+mj-lt"/>
              <a:buAutoNum type="arabicPeriod"/>
            </a:pPr>
            <a:r>
              <a:rPr lang="en-US" noProof="1"/>
              <a:t>The selected log will be deleted from the log list</a:t>
            </a:r>
          </a:p>
          <a:p>
            <a:pPr algn="l"/>
            <a:endParaRPr lang="en-US" noProof="1"/>
          </a:p>
          <a:p>
            <a:pPr algn="l"/>
            <a:r>
              <a:rPr lang="en-US" noProof="1"/>
              <a:t>This will also  change accordingly in the Firebase Realtime database </a:t>
            </a:r>
          </a:p>
          <a:p>
            <a:r>
              <a:rPr lang="en-US" noProof="1"/>
              <a:t>. </a:t>
            </a:r>
          </a:p>
        </p:txBody>
      </p:sp>
      <p:pic>
        <p:nvPicPr>
          <p:cNvPr id="6" name="Picture 5" descr="A screenshot of a cell phone&#10;&#10;Description automatically generated">
            <a:extLst>
              <a:ext uri="{FF2B5EF4-FFF2-40B4-BE49-F238E27FC236}">
                <a16:creationId xmlns:a16="http://schemas.microsoft.com/office/drawing/2014/main" id="{E39C1E3A-2C38-4C62-ABBB-18798E776AA7}"/>
              </a:ext>
            </a:extLst>
          </p:cNvPr>
          <p:cNvPicPr>
            <a:picLocks noChangeAspect="1"/>
          </p:cNvPicPr>
          <p:nvPr/>
        </p:nvPicPr>
        <p:blipFill rotWithShape="1">
          <a:blip r:embed="rId5"/>
          <a:srcRect t="3069"/>
          <a:stretch/>
        </p:blipFill>
        <p:spPr>
          <a:xfrm>
            <a:off x="488794" y="1310071"/>
            <a:ext cx="2624867" cy="5229976"/>
          </a:xfrm>
          <a:prstGeom prst="rect">
            <a:avLst/>
          </a:prstGeom>
        </p:spPr>
      </p:pic>
      <p:sp>
        <p:nvSpPr>
          <p:cNvPr id="16" name="Oval 15">
            <a:extLst>
              <a:ext uri="{FF2B5EF4-FFF2-40B4-BE49-F238E27FC236}">
                <a16:creationId xmlns:a16="http://schemas.microsoft.com/office/drawing/2014/main" id="{8712E031-4066-41D0-A59A-B7619D504F73}"/>
              </a:ext>
            </a:extLst>
          </p:cNvPr>
          <p:cNvSpPr/>
          <p:nvPr/>
        </p:nvSpPr>
        <p:spPr>
          <a:xfrm>
            <a:off x="591295" y="4393508"/>
            <a:ext cx="1322773" cy="603681"/>
          </a:xfrm>
          <a:prstGeom prst="ellipse">
            <a:avLst/>
          </a:prstGeom>
          <a:noFill/>
          <a:ln w="28575">
            <a:solidFill>
              <a:srgbClr val="FF0000"/>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7" name="Picture 6">
            <a:extLst>
              <a:ext uri="{FF2B5EF4-FFF2-40B4-BE49-F238E27FC236}">
                <a16:creationId xmlns:a16="http://schemas.microsoft.com/office/drawing/2014/main" id="{20ED1BFC-5E52-46C3-8817-6E276F71D02E}"/>
              </a:ext>
            </a:extLst>
          </p:cNvPr>
          <p:cNvPicPr>
            <a:picLocks noChangeAspect="1"/>
          </p:cNvPicPr>
          <p:nvPr/>
        </p:nvPicPr>
        <p:blipFill rotWithShape="1">
          <a:blip r:embed="rId6"/>
          <a:srcRect l="29078" t="70680" r="45396" b="16246"/>
          <a:stretch/>
        </p:blipFill>
        <p:spPr>
          <a:xfrm>
            <a:off x="7231878" y="3701987"/>
            <a:ext cx="4360177" cy="2512381"/>
          </a:xfrm>
          <a:prstGeom prst="rect">
            <a:avLst/>
          </a:prstGeom>
        </p:spPr>
      </p:pic>
      <p:pic>
        <p:nvPicPr>
          <p:cNvPr id="17" name="Graphic 16" descr="Line arrow: Slight curve">
            <a:extLst>
              <a:ext uri="{FF2B5EF4-FFF2-40B4-BE49-F238E27FC236}">
                <a16:creationId xmlns:a16="http://schemas.microsoft.com/office/drawing/2014/main" id="{E9F9C79C-C014-4F3E-AA32-4FA6BFA5B06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8214379" flipH="1">
            <a:off x="9763791" y="3655834"/>
            <a:ext cx="2465993" cy="894698"/>
          </a:xfrm>
          <a:prstGeom prst="rect">
            <a:avLst/>
          </a:prstGeom>
        </p:spPr>
      </p:pic>
      <p:sp>
        <p:nvSpPr>
          <p:cNvPr id="19" name="Rectangle 18">
            <a:extLst>
              <a:ext uri="{FF2B5EF4-FFF2-40B4-BE49-F238E27FC236}">
                <a16:creationId xmlns:a16="http://schemas.microsoft.com/office/drawing/2014/main" id="{FDCBBCB1-24B2-4BF6-8BA5-3001E0019B6F}"/>
              </a:ext>
            </a:extLst>
          </p:cNvPr>
          <p:cNvSpPr/>
          <p:nvPr/>
        </p:nvSpPr>
        <p:spPr>
          <a:xfrm>
            <a:off x="7617593" y="165203"/>
            <a:ext cx="3479701" cy="830997"/>
          </a:xfrm>
          <a:prstGeom prst="rect">
            <a:avLst/>
          </a:prstGeom>
        </p:spPr>
        <p:txBody>
          <a:bodyPr wrap="square">
            <a:spAutoFit/>
          </a:bodyPr>
          <a:lstStyle/>
          <a:p>
            <a:r>
              <a:rPr lang="en-US" sz="4800" b="1" dirty="0">
                <a:solidFill>
                  <a:srgbClr val="FFC000"/>
                </a:solidFill>
              </a:rPr>
              <a:t>DELETE</a:t>
            </a:r>
            <a:endParaRPr lang="en-GB" sz="3200" b="1" dirty="0"/>
          </a:p>
        </p:txBody>
      </p:sp>
      <p:pic>
        <p:nvPicPr>
          <p:cNvPr id="26" name="Picture 25" descr="A close up of graphics&#10;&#10;Description automatically generated">
            <a:extLst>
              <a:ext uri="{FF2B5EF4-FFF2-40B4-BE49-F238E27FC236}">
                <a16:creationId xmlns:a16="http://schemas.microsoft.com/office/drawing/2014/main" id="{44539179-5BC1-40A9-A81C-3FFF7ADF8AE8}"/>
              </a:ext>
            </a:extLst>
          </p:cNvPr>
          <p:cNvPicPr>
            <a:picLocks noChangeAspect="1"/>
          </p:cNvPicPr>
          <p:nvPr/>
        </p:nvPicPr>
        <p:blipFill>
          <a:blip r:embed="rId9"/>
          <a:stretch>
            <a:fillRect/>
          </a:stretch>
        </p:blipFill>
        <p:spPr>
          <a:xfrm>
            <a:off x="10772359" y="217912"/>
            <a:ext cx="1033198" cy="1033198"/>
          </a:xfrm>
          <a:prstGeom prst="rect">
            <a:avLst/>
          </a:prstGeom>
        </p:spPr>
      </p:pic>
      <p:pic>
        <p:nvPicPr>
          <p:cNvPr id="18" name="Picture 17" descr="A screenshot of a cell phone&#10;&#10;Description automatically generated">
            <a:extLst>
              <a:ext uri="{FF2B5EF4-FFF2-40B4-BE49-F238E27FC236}">
                <a16:creationId xmlns:a16="http://schemas.microsoft.com/office/drawing/2014/main" id="{0708A873-0744-47B8-836D-96F1AFBF83F3}"/>
              </a:ext>
            </a:extLst>
          </p:cNvPr>
          <p:cNvPicPr>
            <a:picLocks noChangeAspect="1"/>
          </p:cNvPicPr>
          <p:nvPr/>
        </p:nvPicPr>
        <p:blipFill rotWithShape="1">
          <a:blip r:embed="rId10"/>
          <a:srcRect t="3809"/>
          <a:stretch/>
        </p:blipFill>
        <p:spPr>
          <a:xfrm>
            <a:off x="3248815" y="1309967"/>
            <a:ext cx="2645049" cy="5229975"/>
          </a:xfrm>
          <a:prstGeom prst="rect">
            <a:avLst/>
          </a:prstGeom>
        </p:spPr>
      </p:pic>
    </p:spTree>
    <p:extLst>
      <p:ext uri="{BB962C8B-B14F-4D97-AF65-F5344CB8AC3E}">
        <p14:creationId xmlns:p14="http://schemas.microsoft.com/office/powerpoint/2010/main" val="9533893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C1E98117-0D60-4216-A28C-2B50485615DF}"/>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0695CC3-3918-4156-8025-B08D8AF2466C}"/>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pic>
        <p:nvPicPr>
          <p:cNvPr id="22" name="Picture 21" descr="Contoso Logo">
            <a:extLst>
              <a:ext uri="{FF2B5EF4-FFF2-40B4-BE49-F238E27FC236}">
                <a16:creationId xmlns:a16="http://schemas.microsoft.com/office/drawing/2014/main" id="{5655EA27-FEF8-4A94-AC8E-99976366AEA5}"/>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272644" y="580702"/>
            <a:ext cx="1346855" cy="519653"/>
          </a:xfrm>
          <a:prstGeom prst="rect">
            <a:avLst/>
          </a:prstGeom>
        </p:spPr>
      </p:pic>
      <p:cxnSp>
        <p:nvCxnSpPr>
          <p:cNvPr id="23" name="Straight Connector 22">
            <a:extLst>
              <a:ext uri="{FF2B5EF4-FFF2-40B4-BE49-F238E27FC236}">
                <a16:creationId xmlns:a16="http://schemas.microsoft.com/office/drawing/2014/main" id="{C6132D90-BDAC-4073-B0E5-07A7BE48577E}"/>
              </a:ext>
              <a:ext uri="{C183D7F6-B498-43B3-948B-1728B52AA6E4}">
                <adec:decorative xmlns:adec="http://schemas.microsoft.com/office/drawing/2017/decorative" val="1"/>
              </a:ext>
            </a:extLst>
          </p:cNvPr>
          <p:cNvCxnSpPr>
            <a:cxnSpLocks/>
          </p:cNvCxnSpPr>
          <p:nvPr/>
        </p:nvCxnSpPr>
        <p:spPr>
          <a:xfrm>
            <a:off x="6976600" y="235333"/>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B50DE500-57D3-46B6-8E2C-47284E53187C}"/>
              </a:ext>
            </a:extLst>
          </p:cNvPr>
          <p:cNvSpPr/>
          <p:nvPr/>
        </p:nvSpPr>
        <p:spPr>
          <a:xfrm>
            <a:off x="9529783" y="149021"/>
            <a:ext cx="2481943" cy="1046554"/>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4" name="Title 2">
            <a:extLst>
              <a:ext uri="{FF2B5EF4-FFF2-40B4-BE49-F238E27FC236}">
                <a16:creationId xmlns:a16="http://schemas.microsoft.com/office/drawing/2014/main" id="{02DBCBDC-56D0-49EC-96B6-AB0B6AD88E84}"/>
              </a:ext>
            </a:extLst>
          </p:cNvPr>
          <p:cNvSpPr>
            <a:spLocks noGrp="1"/>
          </p:cNvSpPr>
          <p:nvPr>
            <p:ph type="ctrTitle"/>
          </p:nvPr>
        </p:nvSpPr>
        <p:spPr>
          <a:xfrm>
            <a:off x="-253739" y="318058"/>
            <a:ext cx="6674215" cy="720000"/>
          </a:xfrm>
        </p:spPr>
        <p:txBody>
          <a:bodyPr/>
          <a:lstStyle/>
          <a:p>
            <a:pPr algn="ctr"/>
            <a:r>
              <a:rPr lang="en-US" sz="6000" dirty="0">
                <a:solidFill>
                  <a:srgbClr val="26B7D4"/>
                </a:solidFill>
              </a:rPr>
              <a:t>Wear Os</a:t>
            </a:r>
          </a:p>
        </p:txBody>
      </p:sp>
      <p:sp>
        <p:nvSpPr>
          <p:cNvPr id="25" name="Subtitle 3">
            <a:extLst>
              <a:ext uri="{FF2B5EF4-FFF2-40B4-BE49-F238E27FC236}">
                <a16:creationId xmlns:a16="http://schemas.microsoft.com/office/drawing/2014/main" id="{6344440B-1558-4E51-9B71-884F3D630BCD}"/>
              </a:ext>
            </a:extLst>
          </p:cNvPr>
          <p:cNvSpPr>
            <a:spLocks noGrp="1"/>
          </p:cNvSpPr>
          <p:nvPr>
            <p:ph type="subTitle" idx="1"/>
          </p:nvPr>
        </p:nvSpPr>
        <p:spPr bwMode="black">
          <a:xfrm>
            <a:off x="663633" y="953898"/>
            <a:ext cx="5062533" cy="2472031"/>
          </a:xfrm>
        </p:spPr>
        <p:txBody>
          <a:bodyPr anchor="ctr"/>
          <a:lstStyle/>
          <a:p>
            <a:pPr algn="l"/>
            <a:r>
              <a:rPr lang="en-US" noProof="1"/>
              <a:t>The Wearable device contains the corresponding progress page.</a:t>
            </a:r>
          </a:p>
          <a:p>
            <a:pPr algn="l"/>
            <a:r>
              <a:rPr lang="en-US" noProof="1"/>
              <a:t>Users are abe to check their water intake progress by using the slider to judge how many cups (250ml/cup) of water they have had. </a:t>
            </a:r>
          </a:p>
          <a:p>
            <a:pPr algn="l"/>
            <a:r>
              <a:rPr lang="en-US" noProof="1"/>
              <a:t>Users will receive a notification on both the mobile and wearable device when they reach 4 cups and 8 cups</a:t>
            </a:r>
          </a:p>
          <a:p>
            <a:pPr algn="l"/>
            <a:endParaRPr lang="en-US" noProof="1"/>
          </a:p>
          <a:p>
            <a:pPr algn="l"/>
            <a:endParaRPr lang="en-US" noProof="1"/>
          </a:p>
        </p:txBody>
      </p:sp>
      <p:sp>
        <p:nvSpPr>
          <p:cNvPr id="19" name="Rectangle 18">
            <a:extLst>
              <a:ext uri="{FF2B5EF4-FFF2-40B4-BE49-F238E27FC236}">
                <a16:creationId xmlns:a16="http://schemas.microsoft.com/office/drawing/2014/main" id="{FDCBBCB1-24B2-4BF6-8BA5-3001E0019B6F}"/>
              </a:ext>
            </a:extLst>
          </p:cNvPr>
          <p:cNvSpPr/>
          <p:nvPr/>
        </p:nvSpPr>
        <p:spPr>
          <a:xfrm>
            <a:off x="6587474" y="74394"/>
            <a:ext cx="4953097" cy="646331"/>
          </a:xfrm>
          <a:prstGeom prst="rect">
            <a:avLst/>
          </a:prstGeom>
        </p:spPr>
        <p:txBody>
          <a:bodyPr wrap="square">
            <a:spAutoFit/>
          </a:bodyPr>
          <a:lstStyle/>
          <a:p>
            <a:pPr algn="ctr"/>
            <a:r>
              <a:rPr lang="en-US" sz="3600" b="1" dirty="0">
                <a:solidFill>
                  <a:srgbClr val="FFC000"/>
                </a:solidFill>
              </a:rPr>
              <a:t>PROGRESS PAGE</a:t>
            </a:r>
            <a:endParaRPr lang="en-GB" sz="2000" b="1" dirty="0"/>
          </a:p>
        </p:txBody>
      </p:sp>
      <p:pic>
        <p:nvPicPr>
          <p:cNvPr id="4" name="Picture 3">
            <a:extLst>
              <a:ext uri="{FF2B5EF4-FFF2-40B4-BE49-F238E27FC236}">
                <a16:creationId xmlns:a16="http://schemas.microsoft.com/office/drawing/2014/main" id="{860BB11F-3F3F-4B4F-A145-5363DC56E17D}"/>
              </a:ext>
            </a:extLst>
          </p:cNvPr>
          <p:cNvPicPr>
            <a:picLocks noChangeAspect="1"/>
          </p:cNvPicPr>
          <p:nvPr/>
        </p:nvPicPr>
        <p:blipFill>
          <a:blip r:embed="rId5"/>
          <a:stretch>
            <a:fillRect/>
          </a:stretch>
        </p:blipFill>
        <p:spPr>
          <a:xfrm>
            <a:off x="6339543" y="910602"/>
            <a:ext cx="1760638" cy="1760638"/>
          </a:xfrm>
          <a:prstGeom prst="rect">
            <a:avLst/>
          </a:prstGeom>
        </p:spPr>
      </p:pic>
      <p:pic>
        <p:nvPicPr>
          <p:cNvPr id="8" name="Picture 7">
            <a:extLst>
              <a:ext uri="{FF2B5EF4-FFF2-40B4-BE49-F238E27FC236}">
                <a16:creationId xmlns:a16="http://schemas.microsoft.com/office/drawing/2014/main" id="{894CABA8-A582-4ED9-88B7-65D7F3A58994}"/>
              </a:ext>
            </a:extLst>
          </p:cNvPr>
          <p:cNvPicPr>
            <a:picLocks noChangeAspect="1"/>
          </p:cNvPicPr>
          <p:nvPr/>
        </p:nvPicPr>
        <p:blipFill>
          <a:blip r:embed="rId6"/>
          <a:stretch>
            <a:fillRect/>
          </a:stretch>
        </p:blipFill>
        <p:spPr>
          <a:xfrm>
            <a:off x="9686987" y="3960469"/>
            <a:ext cx="1704344" cy="1704344"/>
          </a:xfrm>
          <a:prstGeom prst="rect">
            <a:avLst/>
          </a:prstGeom>
        </p:spPr>
      </p:pic>
      <p:pic>
        <p:nvPicPr>
          <p:cNvPr id="10" name="Picture 9">
            <a:extLst>
              <a:ext uri="{FF2B5EF4-FFF2-40B4-BE49-F238E27FC236}">
                <a16:creationId xmlns:a16="http://schemas.microsoft.com/office/drawing/2014/main" id="{C0031823-6E1D-4392-B8A3-F188943EAE72}"/>
              </a:ext>
            </a:extLst>
          </p:cNvPr>
          <p:cNvPicPr>
            <a:picLocks noChangeAspect="1"/>
          </p:cNvPicPr>
          <p:nvPr/>
        </p:nvPicPr>
        <p:blipFill>
          <a:blip r:embed="rId7"/>
          <a:stretch>
            <a:fillRect/>
          </a:stretch>
        </p:blipFill>
        <p:spPr>
          <a:xfrm>
            <a:off x="9677889" y="888412"/>
            <a:ext cx="1760638" cy="1760638"/>
          </a:xfrm>
          <a:prstGeom prst="rect">
            <a:avLst/>
          </a:prstGeom>
        </p:spPr>
      </p:pic>
      <p:pic>
        <p:nvPicPr>
          <p:cNvPr id="12" name="Picture 11">
            <a:extLst>
              <a:ext uri="{FF2B5EF4-FFF2-40B4-BE49-F238E27FC236}">
                <a16:creationId xmlns:a16="http://schemas.microsoft.com/office/drawing/2014/main" id="{01537594-399C-439D-91F4-4E0CEC89CBF8}"/>
              </a:ext>
            </a:extLst>
          </p:cNvPr>
          <p:cNvPicPr>
            <a:picLocks noChangeAspect="1"/>
          </p:cNvPicPr>
          <p:nvPr/>
        </p:nvPicPr>
        <p:blipFill>
          <a:blip r:embed="rId8"/>
          <a:stretch>
            <a:fillRect/>
          </a:stretch>
        </p:blipFill>
        <p:spPr>
          <a:xfrm>
            <a:off x="6395837" y="3902669"/>
            <a:ext cx="1704344" cy="1704344"/>
          </a:xfrm>
          <a:prstGeom prst="rect">
            <a:avLst/>
          </a:prstGeom>
        </p:spPr>
      </p:pic>
      <p:pic>
        <p:nvPicPr>
          <p:cNvPr id="26" name="Graphic 25" descr="Line arrow: Slight curve">
            <a:extLst>
              <a:ext uri="{FF2B5EF4-FFF2-40B4-BE49-F238E27FC236}">
                <a16:creationId xmlns:a16="http://schemas.microsoft.com/office/drawing/2014/main" id="{6511920E-B0A1-4EF1-B09F-FCC2C71486A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0800000" flipH="1" flipV="1">
            <a:off x="7683123" y="1333743"/>
            <a:ext cx="2162662" cy="777058"/>
          </a:xfrm>
          <a:prstGeom prst="rect">
            <a:avLst/>
          </a:prstGeom>
        </p:spPr>
      </p:pic>
      <p:pic>
        <p:nvPicPr>
          <p:cNvPr id="29" name="Graphic 28" descr="Line arrow: Slight curve">
            <a:extLst>
              <a:ext uri="{FF2B5EF4-FFF2-40B4-BE49-F238E27FC236}">
                <a16:creationId xmlns:a16="http://schemas.microsoft.com/office/drawing/2014/main" id="{1134C58A-7114-45C8-A372-02252254743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0800000" flipH="1" flipV="1">
            <a:off x="7762418" y="4346648"/>
            <a:ext cx="2262332" cy="816386"/>
          </a:xfrm>
          <a:prstGeom prst="rect">
            <a:avLst/>
          </a:prstGeom>
        </p:spPr>
      </p:pic>
      <p:sp>
        <p:nvSpPr>
          <p:cNvPr id="31" name="Rectangle 30">
            <a:extLst>
              <a:ext uri="{FF2B5EF4-FFF2-40B4-BE49-F238E27FC236}">
                <a16:creationId xmlns:a16="http://schemas.microsoft.com/office/drawing/2014/main" id="{42CD9BBF-6789-42D9-B837-D740A5780A4D}"/>
              </a:ext>
            </a:extLst>
          </p:cNvPr>
          <p:cNvSpPr/>
          <p:nvPr/>
        </p:nvSpPr>
        <p:spPr>
          <a:xfrm>
            <a:off x="6270078" y="2686794"/>
            <a:ext cx="5349413" cy="1077218"/>
          </a:xfrm>
          <a:prstGeom prst="rect">
            <a:avLst/>
          </a:prstGeom>
        </p:spPr>
        <p:txBody>
          <a:bodyPr wrap="square">
            <a:spAutoFit/>
          </a:bodyPr>
          <a:lstStyle/>
          <a:p>
            <a:r>
              <a:rPr lang="en-US" sz="1600" noProof="1">
                <a:solidFill>
                  <a:schemeClr val="bg1"/>
                </a:solidFill>
              </a:rPr>
              <a:t>The slider feature as on the corresponding progress page would do the same as the mobile application. hen the user slides to 4 cups, they will receive a notification to remind them there are 4 more cups to go to reach the goal</a:t>
            </a:r>
          </a:p>
        </p:txBody>
      </p:sp>
      <p:sp>
        <p:nvSpPr>
          <p:cNvPr id="32" name="Rectangle 31">
            <a:extLst>
              <a:ext uri="{FF2B5EF4-FFF2-40B4-BE49-F238E27FC236}">
                <a16:creationId xmlns:a16="http://schemas.microsoft.com/office/drawing/2014/main" id="{904D1B5D-424B-4A0E-9DF3-A91670729B12}"/>
              </a:ext>
            </a:extLst>
          </p:cNvPr>
          <p:cNvSpPr/>
          <p:nvPr/>
        </p:nvSpPr>
        <p:spPr>
          <a:xfrm>
            <a:off x="6225033" y="5662879"/>
            <a:ext cx="5723119" cy="584775"/>
          </a:xfrm>
          <a:prstGeom prst="rect">
            <a:avLst/>
          </a:prstGeom>
        </p:spPr>
        <p:txBody>
          <a:bodyPr wrap="square">
            <a:spAutoFit/>
          </a:bodyPr>
          <a:lstStyle/>
          <a:p>
            <a:r>
              <a:rPr lang="en-US" sz="1600" noProof="1">
                <a:solidFill>
                  <a:schemeClr val="bg1"/>
                </a:solidFill>
              </a:rPr>
              <a:t>When the user has reached 8 cups, they will get a notification congratulating them on reaching the goal </a:t>
            </a:r>
          </a:p>
        </p:txBody>
      </p:sp>
      <p:pic>
        <p:nvPicPr>
          <p:cNvPr id="39" name="Picture 38" descr="A screenshot of a cell phone&#10;&#10;Description automatically generated">
            <a:extLst>
              <a:ext uri="{FF2B5EF4-FFF2-40B4-BE49-F238E27FC236}">
                <a16:creationId xmlns:a16="http://schemas.microsoft.com/office/drawing/2014/main" id="{93161E05-CC91-412D-B934-A534320A5AA6}"/>
              </a:ext>
            </a:extLst>
          </p:cNvPr>
          <p:cNvPicPr>
            <a:picLocks noChangeAspect="1"/>
          </p:cNvPicPr>
          <p:nvPr/>
        </p:nvPicPr>
        <p:blipFill>
          <a:blip r:embed="rId11"/>
          <a:stretch>
            <a:fillRect/>
          </a:stretch>
        </p:blipFill>
        <p:spPr>
          <a:xfrm>
            <a:off x="2012396" y="2916844"/>
            <a:ext cx="1842020" cy="3786375"/>
          </a:xfrm>
          <a:prstGeom prst="rect">
            <a:avLst/>
          </a:prstGeom>
        </p:spPr>
      </p:pic>
    </p:spTree>
    <p:extLst>
      <p:ext uri="{BB962C8B-B14F-4D97-AF65-F5344CB8AC3E}">
        <p14:creationId xmlns:p14="http://schemas.microsoft.com/office/powerpoint/2010/main" val="31512206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3BD665AD-01A1-4FFC-8305-0A6070EA57A8}"/>
              </a:ext>
            </a:extLst>
          </p:cNvPr>
          <p:cNvSpPr>
            <a:spLocks noGrp="1"/>
          </p:cNvSpPr>
          <p:nvPr>
            <p:ph type="title"/>
          </p:nvPr>
        </p:nvSpPr>
        <p:spPr/>
        <p:txBody>
          <a:bodyPr/>
          <a:lstStyle/>
          <a:p>
            <a:r>
              <a:rPr lang="en-US" dirty="0"/>
              <a:t>Problems Encountered</a:t>
            </a:r>
          </a:p>
        </p:txBody>
      </p:sp>
      <p:sp>
        <p:nvSpPr>
          <p:cNvPr id="18" name="Text Placeholder 17">
            <a:extLst>
              <a:ext uri="{FF2B5EF4-FFF2-40B4-BE49-F238E27FC236}">
                <a16:creationId xmlns:a16="http://schemas.microsoft.com/office/drawing/2014/main" id="{0F02D4E5-96A4-43A6-915C-A5DC22FEA1F0}"/>
              </a:ext>
            </a:extLst>
          </p:cNvPr>
          <p:cNvSpPr>
            <a:spLocks noGrp="1"/>
          </p:cNvSpPr>
          <p:nvPr>
            <p:ph type="body" sz="quarter" idx="20"/>
          </p:nvPr>
        </p:nvSpPr>
        <p:spPr/>
        <p:txBody>
          <a:bodyPr/>
          <a:lstStyle/>
          <a:p>
            <a:r>
              <a:rPr lang="en-US" dirty="0"/>
              <a:t>Step Counter</a:t>
            </a:r>
          </a:p>
          <a:p>
            <a:endParaRPr lang="en-US" dirty="0"/>
          </a:p>
        </p:txBody>
      </p:sp>
      <p:sp>
        <p:nvSpPr>
          <p:cNvPr id="3" name="Content Placeholder 2">
            <a:extLst>
              <a:ext uri="{FF2B5EF4-FFF2-40B4-BE49-F238E27FC236}">
                <a16:creationId xmlns:a16="http://schemas.microsoft.com/office/drawing/2014/main" id="{3BD119B4-7FE5-43DD-81FB-DA75B8EA4CF1}"/>
              </a:ext>
            </a:extLst>
          </p:cNvPr>
          <p:cNvSpPr>
            <a:spLocks noGrp="1"/>
          </p:cNvSpPr>
          <p:nvPr>
            <p:ph sz="half" idx="2"/>
          </p:nvPr>
        </p:nvSpPr>
        <p:spPr>
          <a:xfrm>
            <a:off x="601682" y="1425085"/>
            <a:ext cx="10788368" cy="3051905"/>
          </a:xfrm>
        </p:spPr>
        <p:txBody>
          <a:bodyPr/>
          <a:lstStyle/>
          <a:p>
            <a:r>
              <a:rPr lang="en-US" dirty="0"/>
              <a:t>Although I was able to retrieve the values of the accelerometer,  I was not able to convert this into a step value. I researched and implemented different ways of getting the step, however I  was unable to achieve this. As this is a prototype, this meant I had to implement a manual step counter to show the capabilities of the function.</a:t>
            </a:r>
          </a:p>
          <a:p>
            <a:r>
              <a:rPr lang="en-US" noProof="1"/>
              <a:t>Initaially, the step counter function was meant to send a notification to the user when the user took 2000 steps. This would have saved makingthe manual input of the steps.</a:t>
            </a:r>
          </a:p>
          <a:p>
            <a:pPr marL="0" indent="0">
              <a:buNone/>
            </a:pP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5EBCFEDF-9990-41FD-BD04-8F48FA99ADB2}"/>
              </a:ext>
            </a:extLst>
          </p:cNvPr>
          <p:cNvSpPr>
            <a:spLocks noGrp="1"/>
          </p:cNvSpPr>
          <p:nvPr>
            <p:ph type="sldNum" sz="quarter" idx="19"/>
          </p:nvPr>
        </p:nvSpPr>
        <p:spPr/>
        <p:txBody>
          <a:bodyPr/>
          <a:lstStyle/>
          <a:p>
            <a:r>
              <a:rPr lang="en-US" dirty="0"/>
              <a:t>page </a:t>
            </a:r>
            <a:fld id="{19B51A1E-902D-48AF-9020-955120F399B6}" type="slidenum">
              <a:rPr lang="en-US" smtClean="0"/>
              <a:pPr/>
              <a:t>18</a:t>
            </a:fld>
            <a:endParaRPr lang="en-US" dirty="0"/>
          </a:p>
        </p:txBody>
      </p:sp>
      <p:sp>
        <p:nvSpPr>
          <p:cNvPr id="13" name="Text Placeholder 17">
            <a:extLst>
              <a:ext uri="{FF2B5EF4-FFF2-40B4-BE49-F238E27FC236}">
                <a16:creationId xmlns:a16="http://schemas.microsoft.com/office/drawing/2014/main" id="{37AC0EF1-524F-40AA-AF22-84A0BBC8D0C2}"/>
              </a:ext>
            </a:extLst>
          </p:cNvPr>
          <p:cNvSpPr txBox="1">
            <a:spLocks/>
          </p:cNvSpPr>
          <p:nvPr/>
        </p:nvSpPr>
        <p:spPr>
          <a:xfrm>
            <a:off x="601682" y="3060222"/>
            <a:ext cx="9974243" cy="25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2pPr>
            <a:lvl3pPr marL="5429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3pPr>
            <a:lvl4pPr marL="8096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4pPr>
            <a:lvl5pPr marL="10763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Heartbeat Sensor</a:t>
            </a:r>
          </a:p>
        </p:txBody>
      </p:sp>
      <p:sp>
        <p:nvSpPr>
          <p:cNvPr id="14" name="Content Placeholder 2">
            <a:extLst>
              <a:ext uri="{FF2B5EF4-FFF2-40B4-BE49-F238E27FC236}">
                <a16:creationId xmlns:a16="http://schemas.microsoft.com/office/drawing/2014/main" id="{68E49E0C-C623-451A-9444-6732F183DF61}"/>
              </a:ext>
            </a:extLst>
          </p:cNvPr>
          <p:cNvSpPr txBox="1">
            <a:spLocks/>
          </p:cNvSpPr>
          <p:nvPr/>
        </p:nvSpPr>
        <p:spPr>
          <a:xfrm>
            <a:off x="601683" y="3512122"/>
            <a:ext cx="10788368" cy="3051905"/>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bg1"/>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 decided to change the concept of having the heartbeat sensor, firstly as the emulator was unable to pick up the heart rate sensor. </a:t>
            </a:r>
            <a:r>
              <a:rPr lang="en-US" noProof="1"/>
              <a:t>This was in my proposed features, but I decided to remove it.</a:t>
            </a:r>
          </a:p>
          <a:p>
            <a:endParaRPr lang="en-US" noProof="1"/>
          </a:p>
          <a:p>
            <a:pPr marL="0" indent="0">
              <a:buNone/>
            </a:pPr>
            <a:endParaRPr lang="en-US" dirty="0"/>
          </a:p>
        </p:txBody>
      </p:sp>
      <p:sp>
        <p:nvSpPr>
          <p:cNvPr id="16" name="Rectangle 15">
            <a:extLst>
              <a:ext uri="{FF2B5EF4-FFF2-40B4-BE49-F238E27FC236}">
                <a16:creationId xmlns:a16="http://schemas.microsoft.com/office/drawing/2014/main" id="{F74508A4-C080-4E5B-96D6-E3031D9BF949}"/>
              </a:ext>
            </a:extLst>
          </p:cNvPr>
          <p:cNvSpPr/>
          <p:nvPr/>
        </p:nvSpPr>
        <p:spPr>
          <a:xfrm>
            <a:off x="9529783" y="149021"/>
            <a:ext cx="2481943" cy="1046554"/>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17" name="Picture 16" descr="A close up of graphics&#10;&#10;Description automatically generated">
            <a:extLst>
              <a:ext uri="{FF2B5EF4-FFF2-40B4-BE49-F238E27FC236}">
                <a16:creationId xmlns:a16="http://schemas.microsoft.com/office/drawing/2014/main" id="{C754418A-DAD5-4EB2-A124-5B17F2AB5D21}"/>
              </a:ext>
            </a:extLst>
          </p:cNvPr>
          <p:cNvPicPr>
            <a:picLocks noChangeAspect="1"/>
          </p:cNvPicPr>
          <p:nvPr/>
        </p:nvPicPr>
        <p:blipFill>
          <a:blip r:embed="rId3"/>
          <a:stretch>
            <a:fillRect/>
          </a:stretch>
        </p:blipFill>
        <p:spPr>
          <a:xfrm>
            <a:off x="10772359" y="217912"/>
            <a:ext cx="1033198" cy="1033198"/>
          </a:xfrm>
          <a:prstGeom prst="rect">
            <a:avLst/>
          </a:prstGeom>
        </p:spPr>
      </p:pic>
      <p:sp>
        <p:nvSpPr>
          <p:cNvPr id="10" name="Text Placeholder 17">
            <a:extLst>
              <a:ext uri="{FF2B5EF4-FFF2-40B4-BE49-F238E27FC236}">
                <a16:creationId xmlns:a16="http://schemas.microsoft.com/office/drawing/2014/main" id="{992E98A8-87D9-49C1-90B2-1E916E2B3712}"/>
              </a:ext>
            </a:extLst>
          </p:cNvPr>
          <p:cNvSpPr txBox="1">
            <a:spLocks/>
          </p:cNvSpPr>
          <p:nvPr/>
        </p:nvSpPr>
        <p:spPr>
          <a:xfrm>
            <a:off x="600992" y="4257065"/>
            <a:ext cx="9974243" cy="252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2pPr>
            <a:lvl3pPr marL="5429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3pPr>
            <a:lvl4pPr marL="8096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4pPr>
            <a:lvl5pPr marL="10763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Testing and experimenting with code</a:t>
            </a:r>
          </a:p>
        </p:txBody>
      </p:sp>
      <p:sp>
        <p:nvSpPr>
          <p:cNvPr id="11" name="Content Placeholder 2">
            <a:extLst>
              <a:ext uri="{FF2B5EF4-FFF2-40B4-BE49-F238E27FC236}">
                <a16:creationId xmlns:a16="http://schemas.microsoft.com/office/drawing/2014/main" id="{9478F9E0-9DF4-42DF-9ECC-FB9C3356458C}"/>
              </a:ext>
            </a:extLst>
          </p:cNvPr>
          <p:cNvSpPr txBox="1">
            <a:spLocks/>
          </p:cNvSpPr>
          <p:nvPr/>
        </p:nvSpPr>
        <p:spPr>
          <a:xfrm>
            <a:off x="500590" y="4706500"/>
            <a:ext cx="10788368" cy="3051905"/>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bg1"/>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Testing the application and experimenting with different code to see if I can get features working and which worked best for me. I trailed different codes and looked at the best way to implement my code. If any problems would appear, I changed and experimenting code to get it working</a:t>
            </a:r>
          </a:p>
          <a:p>
            <a:pPr marL="0" indent="0">
              <a:buNone/>
            </a:pPr>
            <a:endParaRPr lang="en-US" dirty="0"/>
          </a:p>
        </p:txBody>
      </p:sp>
    </p:spTree>
    <p:extLst>
      <p:ext uri="{BB962C8B-B14F-4D97-AF65-F5344CB8AC3E}">
        <p14:creationId xmlns:p14="http://schemas.microsoft.com/office/powerpoint/2010/main" val="2299411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3BD665AD-01A1-4FFC-8305-0A6070EA57A8}"/>
              </a:ext>
            </a:extLst>
          </p:cNvPr>
          <p:cNvSpPr>
            <a:spLocks noGrp="1"/>
          </p:cNvSpPr>
          <p:nvPr>
            <p:ph type="title"/>
          </p:nvPr>
        </p:nvSpPr>
        <p:spPr/>
        <p:txBody>
          <a:bodyPr/>
          <a:lstStyle/>
          <a:p>
            <a:r>
              <a:rPr lang="en-US" dirty="0"/>
              <a:t>Future Developments</a:t>
            </a:r>
          </a:p>
        </p:txBody>
      </p:sp>
      <p:sp>
        <p:nvSpPr>
          <p:cNvPr id="18" name="Text Placeholder 17">
            <a:extLst>
              <a:ext uri="{FF2B5EF4-FFF2-40B4-BE49-F238E27FC236}">
                <a16:creationId xmlns:a16="http://schemas.microsoft.com/office/drawing/2014/main" id="{0F02D4E5-96A4-43A6-915C-A5DC22FEA1F0}"/>
              </a:ext>
            </a:extLst>
          </p:cNvPr>
          <p:cNvSpPr>
            <a:spLocks noGrp="1"/>
          </p:cNvSpPr>
          <p:nvPr>
            <p:ph type="body" sz="quarter" idx="20"/>
          </p:nvPr>
        </p:nvSpPr>
        <p:spPr>
          <a:xfrm>
            <a:off x="5246187" y="1834125"/>
            <a:ext cx="1315077" cy="236394"/>
          </a:xfrm>
        </p:spPr>
        <p:txBody>
          <a:bodyPr/>
          <a:lstStyle/>
          <a:p>
            <a:r>
              <a:rPr lang="en-US" dirty="0"/>
              <a:t>Google Maps </a:t>
            </a:r>
          </a:p>
        </p:txBody>
      </p:sp>
      <p:sp>
        <p:nvSpPr>
          <p:cNvPr id="3" name="Content Placeholder 2">
            <a:extLst>
              <a:ext uri="{FF2B5EF4-FFF2-40B4-BE49-F238E27FC236}">
                <a16:creationId xmlns:a16="http://schemas.microsoft.com/office/drawing/2014/main" id="{3BD119B4-7FE5-43DD-81FB-DA75B8EA4CF1}"/>
              </a:ext>
            </a:extLst>
          </p:cNvPr>
          <p:cNvSpPr>
            <a:spLocks noGrp="1"/>
          </p:cNvSpPr>
          <p:nvPr>
            <p:ph sz="half" idx="2"/>
          </p:nvPr>
        </p:nvSpPr>
        <p:spPr>
          <a:xfrm>
            <a:off x="813051" y="2308985"/>
            <a:ext cx="3069500" cy="4531967"/>
          </a:xfrm>
        </p:spPr>
        <p:txBody>
          <a:bodyPr/>
          <a:lstStyle/>
          <a:p>
            <a:pPr marL="0" indent="0">
              <a:buNone/>
            </a:pPr>
            <a:r>
              <a:rPr lang="en-US" dirty="0"/>
              <a:t>I would like for this function to be integrated into the app, this issue would need more time and support towards it.</a:t>
            </a:r>
          </a:p>
          <a:p>
            <a:endParaRPr lang="en-US" dirty="0"/>
          </a:p>
          <a:p>
            <a:pPr marL="0" indent="0">
              <a:buNone/>
            </a:pPr>
            <a:r>
              <a:rPr lang="en-US" dirty="0"/>
              <a:t>Calculate the distance covered in Km and calories burned while walking.</a:t>
            </a:r>
          </a:p>
          <a:p>
            <a:endParaRPr lang="en-US" dirty="0"/>
          </a:p>
          <a:p>
            <a:pPr marL="0" indent="0">
              <a:buNone/>
            </a:pPr>
            <a:r>
              <a:rPr lang="en-US" dirty="0"/>
              <a:t>Drink recipes included to make the process of fluid intake more exciting.</a:t>
            </a:r>
          </a:p>
        </p:txBody>
      </p:sp>
      <p:sp>
        <p:nvSpPr>
          <p:cNvPr id="5" name="Text Placeholder 4">
            <a:extLst>
              <a:ext uri="{FF2B5EF4-FFF2-40B4-BE49-F238E27FC236}">
                <a16:creationId xmlns:a16="http://schemas.microsoft.com/office/drawing/2014/main" id="{C1071564-A5F6-4B9F-B28F-E281F154CBF8}"/>
              </a:ext>
            </a:extLst>
          </p:cNvPr>
          <p:cNvSpPr>
            <a:spLocks noGrp="1"/>
          </p:cNvSpPr>
          <p:nvPr>
            <p:ph type="body" sz="quarter" idx="12"/>
          </p:nvPr>
        </p:nvSpPr>
        <p:spPr>
          <a:xfrm>
            <a:off x="4639756" y="2309776"/>
            <a:ext cx="3069500" cy="3051192"/>
          </a:xfrm>
        </p:spPr>
        <p:txBody>
          <a:bodyPr/>
          <a:lstStyle/>
          <a:p>
            <a:pPr marL="0" indent="0">
              <a:buNone/>
            </a:pPr>
            <a:r>
              <a:rPr lang="en-US" noProof="1"/>
              <a:t>Use the distance covered by users to identify when they will need to drink water.</a:t>
            </a:r>
          </a:p>
          <a:p>
            <a:pPr marL="0" indent="0">
              <a:buNone/>
            </a:pPr>
            <a:endParaRPr lang="en-US" noProof="1"/>
          </a:p>
          <a:p>
            <a:pPr marL="0" indent="0">
              <a:buNone/>
            </a:pPr>
            <a:r>
              <a:rPr lang="en-US" noProof="1"/>
              <a:t>Identify where water can be purchased.</a:t>
            </a:r>
          </a:p>
        </p:txBody>
      </p:sp>
      <p:sp>
        <p:nvSpPr>
          <p:cNvPr id="4" name="Slide Number Placeholder 3">
            <a:extLst>
              <a:ext uri="{FF2B5EF4-FFF2-40B4-BE49-F238E27FC236}">
                <a16:creationId xmlns:a16="http://schemas.microsoft.com/office/drawing/2014/main" id="{5EBCFEDF-9990-41FD-BD04-8F48FA99ADB2}"/>
              </a:ext>
            </a:extLst>
          </p:cNvPr>
          <p:cNvSpPr>
            <a:spLocks noGrp="1"/>
          </p:cNvSpPr>
          <p:nvPr>
            <p:ph type="sldNum" sz="quarter" idx="19"/>
          </p:nvPr>
        </p:nvSpPr>
        <p:spPr/>
        <p:txBody>
          <a:bodyPr/>
          <a:lstStyle/>
          <a:p>
            <a:r>
              <a:rPr lang="en-US" dirty="0"/>
              <a:t>page </a:t>
            </a:r>
            <a:fld id="{19B51A1E-902D-48AF-9020-955120F399B6}" type="slidenum">
              <a:rPr lang="en-US" smtClean="0"/>
              <a:pPr/>
              <a:t>19</a:t>
            </a:fld>
            <a:endParaRPr lang="en-US" dirty="0"/>
          </a:p>
        </p:txBody>
      </p:sp>
      <p:pic>
        <p:nvPicPr>
          <p:cNvPr id="6" name="Graphic 5" descr="Shoe footprints">
            <a:extLst>
              <a:ext uri="{FF2B5EF4-FFF2-40B4-BE49-F238E27FC236}">
                <a16:creationId xmlns:a16="http://schemas.microsoft.com/office/drawing/2014/main" id="{92C54A91-6027-4D03-9068-B4E2CDC02B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5974" y="908825"/>
            <a:ext cx="914400" cy="914400"/>
          </a:xfrm>
          <a:prstGeom prst="rect">
            <a:avLst/>
          </a:prstGeom>
        </p:spPr>
      </p:pic>
      <p:pic>
        <p:nvPicPr>
          <p:cNvPr id="8" name="Graphic 7" descr="Map with pin">
            <a:extLst>
              <a:ext uri="{FF2B5EF4-FFF2-40B4-BE49-F238E27FC236}">
                <a16:creationId xmlns:a16="http://schemas.microsoft.com/office/drawing/2014/main" id="{D4519B9A-E4A3-48B0-AAC6-2492EB61E4F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46526" y="908825"/>
            <a:ext cx="914400" cy="914400"/>
          </a:xfrm>
          <a:prstGeom prst="rect">
            <a:avLst/>
          </a:prstGeom>
        </p:spPr>
      </p:pic>
      <p:sp>
        <p:nvSpPr>
          <p:cNvPr id="14" name="Text Placeholder 17">
            <a:extLst>
              <a:ext uri="{FF2B5EF4-FFF2-40B4-BE49-F238E27FC236}">
                <a16:creationId xmlns:a16="http://schemas.microsoft.com/office/drawing/2014/main" id="{C2E12931-B88A-4B8E-B883-F4137DD7A8EA}"/>
              </a:ext>
            </a:extLst>
          </p:cNvPr>
          <p:cNvSpPr txBox="1">
            <a:spLocks/>
          </p:cNvSpPr>
          <p:nvPr/>
        </p:nvSpPr>
        <p:spPr>
          <a:xfrm>
            <a:off x="1645236" y="1823225"/>
            <a:ext cx="1146057" cy="236394"/>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2pPr>
            <a:lvl3pPr marL="5429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3pPr>
            <a:lvl4pPr marL="8096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4pPr>
            <a:lvl5pPr marL="10763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Pedometer</a:t>
            </a:r>
          </a:p>
        </p:txBody>
      </p:sp>
      <p:sp>
        <p:nvSpPr>
          <p:cNvPr id="16" name="Rectangle 15">
            <a:extLst>
              <a:ext uri="{FF2B5EF4-FFF2-40B4-BE49-F238E27FC236}">
                <a16:creationId xmlns:a16="http://schemas.microsoft.com/office/drawing/2014/main" id="{A969F9AA-97AF-4CA9-A77D-3E48519AB55F}"/>
              </a:ext>
            </a:extLst>
          </p:cNvPr>
          <p:cNvSpPr/>
          <p:nvPr/>
        </p:nvSpPr>
        <p:spPr>
          <a:xfrm>
            <a:off x="9529783" y="149021"/>
            <a:ext cx="2481943" cy="1046554"/>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17" name="Picture 16" descr="A close up of graphics&#10;&#10;Description automatically generated">
            <a:extLst>
              <a:ext uri="{FF2B5EF4-FFF2-40B4-BE49-F238E27FC236}">
                <a16:creationId xmlns:a16="http://schemas.microsoft.com/office/drawing/2014/main" id="{52457C0A-226B-4215-A661-EDBE93829711}"/>
              </a:ext>
            </a:extLst>
          </p:cNvPr>
          <p:cNvPicPr>
            <a:picLocks noChangeAspect="1"/>
          </p:cNvPicPr>
          <p:nvPr/>
        </p:nvPicPr>
        <p:blipFill>
          <a:blip r:embed="rId7"/>
          <a:stretch>
            <a:fillRect/>
          </a:stretch>
        </p:blipFill>
        <p:spPr>
          <a:xfrm>
            <a:off x="10772359" y="217912"/>
            <a:ext cx="1033198" cy="1033198"/>
          </a:xfrm>
          <a:prstGeom prst="rect">
            <a:avLst/>
          </a:prstGeom>
        </p:spPr>
      </p:pic>
      <p:pic>
        <p:nvPicPr>
          <p:cNvPr id="11" name="Graphic 10" descr="Heart with pulse">
            <a:extLst>
              <a:ext uri="{FF2B5EF4-FFF2-40B4-BE49-F238E27FC236}">
                <a16:creationId xmlns:a16="http://schemas.microsoft.com/office/drawing/2014/main" id="{A1B50034-70E5-45C1-835E-98764F9BDBD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27078" y="1003667"/>
            <a:ext cx="914400" cy="914400"/>
          </a:xfrm>
          <a:prstGeom prst="rect">
            <a:avLst/>
          </a:prstGeom>
        </p:spPr>
      </p:pic>
      <p:sp>
        <p:nvSpPr>
          <p:cNvPr id="19" name="Text Placeholder 17">
            <a:extLst>
              <a:ext uri="{FF2B5EF4-FFF2-40B4-BE49-F238E27FC236}">
                <a16:creationId xmlns:a16="http://schemas.microsoft.com/office/drawing/2014/main" id="{2C4AAD85-F383-4AAB-8725-5673BFF5F6AB}"/>
              </a:ext>
            </a:extLst>
          </p:cNvPr>
          <p:cNvSpPr txBox="1">
            <a:spLocks/>
          </p:cNvSpPr>
          <p:nvPr/>
        </p:nvSpPr>
        <p:spPr>
          <a:xfrm>
            <a:off x="8861718" y="1823225"/>
            <a:ext cx="2200704" cy="23450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2pPr>
            <a:lvl3pPr marL="5429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3pPr>
            <a:lvl4pPr marL="8096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4pPr>
            <a:lvl5pPr marL="1076325" indent="0" algn="l" defTabSz="914400" rtl="0" eaLnBrk="1" latinLnBrk="0" hangingPunct="1">
              <a:lnSpc>
                <a:spcPct val="90000"/>
              </a:lnSpc>
              <a:spcBef>
                <a:spcPts val="500"/>
              </a:spcBef>
              <a:buFont typeface="Arial" panose="020B0604020202020204" pitchFamily="34" charset="0"/>
              <a:buNone/>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Heart Rate sensor</a:t>
            </a:r>
          </a:p>
        </p:txBody>
      </p:sp>
      <p:sp>
        <p:nvSpPr>
          <p:cNvPr id="20" name="Text Placeholder 4">
            <a:extLst>
              <a:ext uri="{FF2B5EF4-FFF2-40B4-BE49-F238E27FC236}">
                <a16:creationId xmlns:a16="http://schemas.microsoft.com/office/drawing/2014/main" id="{E8A2AA52-7613-46AE-B492-B0794A9AC805}"/>
              </a:ext>
            </a:extLst>
          </p:cNvPr>
          <p:cNvSpPr txBox="1">
            <a:spLocks/>
          </p:cNvSpPr>
          <p:nvPr/>
        </p:nvSpPr>
        <p:spPr>
          <a:xfrm>
            <a:off x="8309451" y="2248405"/>
            <a:ext cx="3069500" cy="3051192"/>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bg1"/>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I would like for this function to be integrated into the app, this issue would need more time and support towards it. Accessing API’s and the mobile phone sensors. </a:t>
            </a:r>
          </a:p>
          <a:p>
            <a:pPr marL="0" indent="0">
              <a:buNone/>
            </a:pPr>
            <a:endParaRPr lang="en-US" dirty="0"/>
          </a:p>
          <a:p>
            <a:pPr marL="0" indent="0">
              <a:buNone/>
            </a:pPr>
            <a:r>
              <a:rPr lang="en-US" dirty="0"/>
              <a:t>Give the user a notification on when the sensor identifies that the user has undertaken a physical activity. </a:t>
            </a:r>
          </a:p>
        </p:txBody>
      </p:sp>
    </p:spTree>
    <p:extLst>
      <p:ext uri="{BB962C8B-B14F-4D97-AF65-F5344CB8AC3E}">
        <p14:creationId xmlns:p14="http://schemas.microsoft.com/office/powerpoint/2010/main" val="2053968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85B41C8-4B55-458F-878B-550AD24B15E9}"/>
              </a:ext>
            </a:extLst>
          </p:cNvPr>
          <p:cNvSpPr>
            <a:spLocks noGrp="1"/>
          </p:cNvSpPr>
          <p:nvPr>
            <p:ph type="sldNum" sz="quarter" idx="12"/>
          </p:nvPr>
        </p:nvSpPr>
        <p:spPr/>
        <p:txBody>
          <a:bodyPr/>
          <a:lstStyle/>
          <a:p>
            <a:r>
              <a:rPr lang="en-US" dirty="0"/>
              <a:t>page </a:t>
            </a:r>
            <a:fld id="{19B51A1E-902D-48AF-9020-955120F399B6}" type="slidenum">
              <a:rPr lang="en-US" smtClean="0"/>
              <a:pPr/>
              <a:t>2</a:t>
            </a:fld>
            <a:endParaRPr lang="en-US" dirty="0"/>
          </a:p>
        </p:txBody>
      </p:sp>
      <p:sp>
        <p:nvSpPr>
          <p:cNvPr id="25" name="Rectangle 24">
            <a:extLst>
              <a:ext uri="{FF2B5EF4-FFF2-40B4-BE49-F238E27FC236}">
                <a16:creationId xmlns:a16="http://schemas.microsoft.com/office/drawing/2014/main" id="{C611BDB5-FE69-4426-832C-D98CFE34794F}"/>
              </a:ext>
            </a:extLst>
          </p:cNvPr>
          <p:cNvSpPr/>
          <p:nvPr/>
        </p:nvSpPr>
        <p:spPr>
          <a:xfrm>
            <a:off x="10575438" y="90312"/>
            <a:ext cx="1616562" cy="1207910"/>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sp>
        <p:nvSpPr>
          <p:cNvPr id="3" name="Title 2">
            <a:extLst>
              <a:ext uri="{FF2B5EF4-FFF2-40B4-BE49-F238E27FC236}">
                <a16:creationId xmlns:a16="http://schemas.microsoft.com/office/drawing/2014/main" id="{7A663105-4B92-4F24-9DF6-58BB116E29FA}"/>
              </a:ext>
            </a:extLst>
          </p:cNvPr>
          <p:cNvSpPr>
            <a:spLocks noGrp="1"/>
          </p:cNvSpPr>
          <p:nvPr>
            <p:ph type="ctrTitle"/>
          </p:nvPr>
        </p:nvSpPr>
        <p:spPr>
          <a:xfrm>
            <a:off x="6096000" y="694267"/>
            <a:ext cx="5085650" cy="720000"/>
          </a:xfrm>
        </p:spPr>
        <p:txBody>
          <a:bodyPr/>
          <a:lstStyle/>
          <a:p>
            <a:pPr algn="ctr"/>
            <a:r>
              <a:rPr lang="en-US" dirty="0">
                <a:solidFill>
                  <a:srgbClr val="26B7D4"/>
                </a:solidFill>
              </a:rPr>
              <a:t>Login PAGE</a:t>
            </a:r>
          </a:p>
        </p:txBody>
      </p:sp>
      <p:pic>
        <p:nvPicPr>
          <p:cNvPr id="9" name="Picture 8" descr="A screenshot of a cell phone&#10;&#10;Description automatically generated">
            <a:extLst>
              <a:ext uri="{FF2B5EF4-FFF2-40B4-BE49-F238E27FC236}">
                <a16:creationId xmlns:a16="http://schemas.microsoft.com/office/drawing/2014/main" id="{409D6936-FC0A-4E57-84C1-292E476BE398}"/>
              </a:ext>
            </a:extLst>
          </p:cNvPr>
          <p:cNvPicPr>
            <a:picLocks noChangeAspect="1"/>
          </p:cNvPicPr>
          <p:nvPr/>
        </p:nvPicPr>
        <p:blipFill rotWithShape="1">
          <a:blip r:embed="rId3"/>
          <a:srcRect t="3619"/>
          <a:stretch/>
        </p:blipFill>
        <p:spPr>
          <a:xfrm>
            <a:off x="2012024" y="476955"/>
            <a:ext cx="2980111" cy="5904089"/>
          </a:xfrm>
          <a:prstGeom prst="rect">
            <a:avLst/>
          </a:prstGeom>
        </p:spPr>
      </p:pic>
      <p:sp>
        <p:nvSpPr>
          <p:cNvPr id="10" name="Subtitle 2">
            <a:extLst>
              <a:ext uri="{FF2B5EF4-FFF2-40B4-BE49-F238E27FC236}">
                <a16:creationId xmlns:a16="http://schemas.microsoft.com/office/drawing/2014/main" id="{A583156B-B384-4838-9BB3-591A57A3825F}"/>
              </a:ext>
            </a:extLst>
          </p:cNvPr>
          <p:cNvSpPr>
            <a:spLocks noGrp="1"/>
          </p:cNvSpPr>
          <p:nvPr>
            <p:ph type="subTitle" idx="1"/>
          </p:nvPr>
        </p:nvSpPr>
        <p:spPr>
          <a:xfrm>
            <a:off x="6352755" y="809216"/>
            <a:ext cx="5167824" cy="5239566"/>
          </a:xfrm>
        </p:spPr>
        <p:txBody>
          <a:bodyPr anchor="ctr"/>
          <a:lstStyle/>
          <a:p>
            <a:pPr marL="342900" indent="-342900" algn="l">
              <a:buFont typeface="+mj-lt"/>
              <a:buAutoNum type="arabicPeriod"/>
            </a:pPr>
            <a:r>
              <a:rPr lang="en-US" noProof="1"/>
              <a:t>Enter personal email in the field provided</a:t>
            </a:r>
          </a:p>
          <a:p>
            <a:pPr marL="342900" indent="-342900" algn="l">
              <a:buFont typeface="+mj-lt"/>
              <a:buAutoNum type="arabicPeriod"/>
            </a:pPr>
            <a:r>
              <a:rPr lang="en-US" noProof="1"/>
              <a:t>Enter remembale password in the field provided</a:t>
            </a:r>
          </a:p>
          <a:p>
            <a:pPr marL="342900" indent="-342900" algn="l">
              <a:buFont typeface="+mj-lt"/>
              <a:buAutoNum type="arabicPeriod"/>
            </a:pPr>
            <a:r>
              <a:rPr lang="en-US" noProof="1"/>
              <a:t>Press ‘sign in’ to enter water4life home page</a:t>
            </a:r>
          </a:p>
          <a:p>
            <a:pPr marL="342900" indent="-342900" algn="l">
              <a:buFont typeface="+mj-lt"/>
              <a:buAutoNum type="arabicPeriod"/>
            </a:pPr>
            <a:r>
              <a:rPr lang="en-US" noProof="1"/>
              <a:t>Don’t have an account? Click the ‘sign up here’ text  which takes you to the registration page. </a:t>
            </a:r>
          </a:p>
        </p:txBody>
      </p:sp>
      <p:pic>
        <p:nvPicPr>
          <p:cNvPr id="7" name="Graphic 11" descr="Badge 1">
            <a:extLst>
              <a:ext uri="{FF2B5EF4-FFF2-40B4-BE49-F238E27FC236}">
                <a16:creationId xmlns:a16="http://schemas.microsoft.com/office/drawing/2014/main" id="{92EF8508-B4C9-40E8-A85E-B5E1C1CCC5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80537" y="2879834"/>
            <a:ext cx="359854" cy="359854"/>
          </a:xfrm>
          <a:prstGeom prst="rect">
            <a:avLst/>
          </a:prstGeom>
        </p:spPr>
      </p:pic>
      <p:pic>
        <p:nvPicPr>
          <p:cNvPr id="8" name="Graphic 25" descr="Badge">
            <a:extLst>
              <a:ext uri="{FF2B5EF4-FFF2-40B4-BE49-F238E27FC236}">
                <a16:creationId xmlns:a16="http://schemas.microsoft.com/office/drawing/2014/main" id="{0AA2DB09-C10B-4BE7-BE39-27D2A78CD82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80537" y="3234952"/>
            <a:ext cx="359854" cy="359854"/>
          </a:xfrm>
          <a:prstGeom prst="rect">
            <a:avLst/>
          </a:prstGeom>
        </p:spPr>
      </p:pic>
      <p:pic>
        <p:nvPicPr>
          <p:cNvPr id="11" name="Graphic 31" descr="Badge 3">
            <a:extLst>
              <a:ext uri="{FF2B5EF4-FFF2-40B4-BE49-F238E27FC236}">
                <a16:creationId xmlns:a16="http://schemas.microsoft.com/office/drawing/2014/main" id="{800AD15B-A7AA-4DFA-B0BA-DE2CDD5CBFE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825558" y="3897103"/>
            <a:ext cx="373593" cy="359854"/>
          </a:xfrm>
          <a:prstGeom prst="rect">
            <a:avLst/>
          </a:prstGeom>
        </p:spPr>
      </p:pic>
      <p:pic>
        <p:nvPicPr>
          <p:cNvPr id="12" name="Picture 11" descr="A close up of graphics&#10;&#10;Description automatically generated">
            <a:extLst>
              <a:ext uri="{FF2B5EF4-FFF2-40B4-BE49-F238E27FC236}">
                <a16:creationId xmlns:a16="http://schemas.microsoft.com/office/drawing/2014/main" id="{1843F6CD-93B1-4A5C-8732-0B8EAE3248D8}"/>
              </a:ext>
            </a:extLst>
          </p:cNvPr>
          <p:cNvPicPr>
            <a:picLocks noChangeAspect="1"/>
          </p:cNvPicPr>
          <p:nvPr/>
        </p:nvPicPr>
        <p:blipFill>
          <a:blip r:embed="rId10"/>
          <a:stretch>
            <a:fillRect/>
          </a:stretch>
        </p:blipFill>
        <p:spPr>
          <a:xfrm>
            <a:off x="10772359" y="217912"/>
            <a:ext cx="1033198" cy="1033198"/>
          </a:xfrm>
          <a:prstGeom prst="rect">
            <a:avLst/>
          </a:prstGeom>
        </p:spPr>
      </p:pic>
      <p:pic>
        <p:nvPicPr>
          <p:cNvPr id="4" name="Graphic 3" descr="Badge 4">
            <a:extLst>
              <a:ext uri="{FF2B5EF4-FFF2-40B4-BE49-F238E27FC236}">
                <a16:creationId xmlns:a16="http://schemas.microsoft.com/office/drawing/2014/main" id="{227FF39F-BDDD-4138-9229-CCC47260F62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233303" y="4207166"/>
            <a:ext cx="362339" cy="362339"/>
          </a:xfrm>
          <a:prstGeom prst="rect">
            <a:avLst/>
          </a:prstGeom>
        </p:spPr>
      </p:pic>
    </p:spTree>
    <p:extLst>
      <p:ext uri="{BB962C8B-B14F-4D97-AF65-F5344CB8AC3E}">
        <p14:creationId xmlns:p14="http://schemas.microsoft.com/office/powerpoint/2010/main" val="2253347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ED61FF-98D7-468C-A710-A0E65FFCFDD7}"/>
              </a:ext>
            </a:extLst>
          </p:cNvPr>
          <p:cNvSpPr>
            <a:spLocks noGrp="1"/>
          </p:cNvSpPr>
          <p:nvPr>
            <p:ph type="title"/>
          </p:nvPr>
        </p:nvSpPr>
        <p:spPr/>
        <p:txBody>
          <a:bodyPr/>
          <a:lstStyle/>
          <a:p>
            <a:r>
              <a:rPr lang="en-US" dirty="0"/>
              <a:t>Benefits of Water</a:t>
            </a:r>
          </a:p>
        </p:txBody>
      </p:sp>
      <p:sp>
        <p:nvSpPr>
          <p:cNvPr id="5" name="Text Placeholder 4">
            <a:extLst>
              <a:ext uri="{FF2B5EF4-FFF2-40B4-BE49-F238E27FC236}">
                <a16:creationId xmlns:a16="http://schemas.microsoft.com/office/drawing/2014/main" id="{DB6638D4-E453-4BC4-A3A0-F3C51852BCF8}"/>
              </a:ext>
            </a:extLst>
          </p:cNvPr>
          <p:cNvSpPr>
            <a:spLocks noGrp="1"/>
          </p:cNvSpPr>
          <p:nvPr>
            <p:ph type="body" sz="quarter" idx="17"/>
          </p:nvPr>
        </p:nvSpPr>
        <p:spPr>
          <a:xfrm>
            <a:off x="5286000" y="3981539"/>
            <a:ext cx="1620000" cy="360000"/>
          </a:xfrm>
        </p:spPr>
        <p:txBody>
          <a:bodyPr/>
          <a:lstStyle/>
          <a:p>
            <a:r>
              <a:rPr lang="en-US" b="1" dirty="0"/>
              <a:t>Lubricates Joints </a:t>
            </a:r>
          </a:p>
        </p:txBody>
      </p:sp>
      <p:sp>
        <p:nvSpPr>
          <p:cNvPr id="6" name="Text Placeholder 5">
            <a:extLst>
              <a:ext uri="{FF2B5EF4-FFF2-40B4-BE49-F238E27FC236}">
                <a16:creationId xmlns:a16="http://schemas.microsoft.com/office/drawing/2014/main" id="{0BC44B71-63BE-418A-A82A-64402026207E}"/>
              </a:ext>
            </a:extLst>
          </p:cNvPr>
          <p:cNvSpPr>
            <a:spLocks noGrp="1"/>
          </p:cNvSpPr>
          <p:nvPr>
            <p:ph type="body" sz="quarter" idx="18"/>
          </p:nvPr>
        </p:nvSpPr>
        <p:spPr>
          <a:xfrm>
            <a:off x="936792" y="4818817"/>
            <a:ext cx="1764640" cy="720000"/>
          </a:xfrm>
        </p:spPr>
        <p:txBody>
          <a:bodyPr/>
          <a:lstStyle/>
          <a:p>
            <a:r>
              <a:rPr lang="en-US" dirty="0"/>
              <a:t>wash any virus down the esophagus so it can’t get into our lungs</a:t>
            </a:r>
          </a:p>
        </p:txBody>
      </p:sp>
      <p:sp>
        <p:nvSpPr>
          <p:cNvPr id="9" name="Text Placeholder 8">
            <a:extLst>
              <a:ext uri="{FF2B5EF4-FFF2-40B4-BE49-F238E27FC236}">
                <a16:creationId xmlns:a16="http://schemas.microsoft.com/office/drawing/2014/main" id="{CEFFF724-CE30-4C63-A086-DF05C2777EC1}"/>
              </a:ext>
            </a:extLst>
          </p:cNvPr>
          <p:cNvSpPr>
            <a:spLocks noGrp="1"/>
          </p:cNvSpPr>
          <p:nvPr>
            <p:ph type="body" sz="quarter" idx="33"/>
          </p:nvPr>
        </p:nvSpPr>
        <p:spPr>
          <a:xfrm>
            <a:off x="9547717" y="3971432"/>
            <a:ext cx="1620000" cy="360000"/>
          </a:xfrm>
        </p:spPr>
        <p:txBody>
          <a:bodyPr/>
          <a:lstStyle/>
          <a:p>
            <a:r>
              <a:rPr lang="en-US" b="1" dirty="0"/>
              <a:t>Maintains blood pressure</a:t>
            </a:r>
          </a:p>
        </p:txBody>
      </p:sp>
      <p:sp>
        <p:nvSpPr>
          <p:cNvPr id="10" name="Text Placeholder 9">
            <a:extLst>
              <a:ext uri="{FF2B5EF4-FFF2-40B4-BE49-F238E27FC236}">
                <a16:creationId xmlns:a16="http://schemas.microsoft.com/office/drawing/2014/main" id="{AA64044E-682B-419B-AB70-118D0597C64C}"/>
              </a:ext>
            </a:extLst>
          </p:cNvPr>
          <p:cNvSpPr>
            <a:spLocks noGrp="1"/>
          </p:cNvSpPr>
          <p:nvPr>
            <p:ph type="body" sz="quarter" idx="34"/>
          </p:nvPr>
        </p:nvSpPr>
        <p:spPr>
          <a:xfrm>
            <a:off x="3067651" y="4818817"/>
            <a:ext cx="1764640" cy="720000"/>
          </a:xfrm>
        </p:spPr>
        <p:txBody>
          <a:bodyPr/>
          <a:lstStyle/>
          <a:p>
            <a:r>
              <a:rPr lang="en-US" dirty="0"/>
              <a:t>water in the body may reduce physical strain and to </a:t>
            </a:r>
            <a:r>
              <a:rPr lang="en-GB" dirty="0"/>
              <a:t>avoid dehydration</a:t>
            </a:r>
            <a:endParaRPr lang="en-US" dirty="0"/>
          </a:p>
        </p:txBody>
      </p:sp>
      <p:sp>
        <p:nvSpPr>
          <p:cNvPr id="12" name="Text Placeholder 11">
            <a:extLst>
              <a:ext uri="{FF2B5EF4-FFF2-40B4-BE49-F238E27FC236}">
                <a16:creationId xmlns:a16="http://schemas.microsoft.com/office/drawing/2014/main" id="{F2739695-B49F-491F-9573-F501246A7F48}"/>
              </a:ext>
            </a:extLst>
          </p:cNvPr>
          <p:cNvSpPr>
            <a:spLocks noGrp="1"/>
          </p:cNvSpPr>
          <p:nvPr>
            <p:ph type="body" sz="quarter" idx="35"/>
          </p:nvPr>
        </p:nvSpPr>
        <p:spPr>
          <a:xfrm>
            <a:off x="879642" y="3981539"/>
            <a:ext cx="1882055" cy="360000"/>
          </a:xfrm>
        </p:spPr>
        <p:txBody>
          <a:bodyPr/>
          <a:lstStyle/>
          <a:p>
            <a:r>
              <a:rPr lang="en-US" b="1" dirty="0"/>
              <a:t>Flushes body waste and viruses</a:t>
            </a:r>
          </a:p>
        </p:txBody>
      </p:sp>
      <p:sp>
        <p:nvSpPr>
          <p:cNvPr id="13" name="Text Placeholder 12">
            <a:extLst>
              <a:ext uri="{FF2B5EF4-FFF2-40B4-BE49-F238E27FC236}">
                <a16:creationId xmlns:a16="http://schemas.microsoft.com/office/drawing/2014/main" id="{59357458-973E-473B-B43E-428D949A39C2}"/>
              </a:ext>
            </a:extLst>
          </p:cNvPr>
          <p:cNvSpPr>
            <a:spLocks noGrp="1"/>
          </p:cNvSpPr>
          <p:nvPr>
            <p:ph type="body" sz="quarter" idx="36"/>
          </p:nvPr>
        </p:nvSpPr>
        <p:spPr>
          <a:xfrm>
            <a:off x="5198510" y="4818817"/>
            <a:ext cx="1764640" cy="720000"/>
          </a:xfrm>
        </p:spPr>
        <p:txBody>
          <a:bodyPr/>
          <a:lstStyle/>
          <a:p>
            <a:r>
              <a:rPr lang="en-US" dirty="0"/>
              <a:t>Cartilage, found in joints contains around 80 percent water</a:t>
            </a:r>
          </a:p>
        </p:txBody>
      </p:sp>
      <p:sp>
        <p:nvSpPr>
          <p:cNvPr id="15" name="Text Placeholder 14">
            <a:extLst>
              <a:ext uri="{FF2B5EF4-FFF2-40B4-BE49-F238E27FC236}">
                <a16:creationId xmlns:a16="http://schemas.microsoft.com/office/drawing/2014/main" id="{4C4406D0-E93A-4D4A-882C-3D100622979A}"/>
              </a:ext>
            </a:extLst>
          </p:cNvPr>
          <p:cNvSpPr>
            <a:spLocks noGrp="1"/>
          </p:cNvSpPr>
          <p:nvPr>
            <p:ph type="body" sz="quarter" idx="37"/>
          </p:nvPr>
        </p:nvSpPr>
        <p:spPr>
          <a:xfrm>
            <a:off x="7351344" y="3971432"/>
            <a:ext cx="1882055" cy="360000"/>
          </a:xfrm>
        </p:spPr>
        <p:txBody>
          <a:bodyPr/>
          <a:lstStyle/>
          <a:p>
            <a:r>
              <a:rPr lang="en-US" b="1" dirty="0"/>
              <a:t>Regulates body temperature</a:t>
            </a:r>
          </a:p>
        </p:txBody>
      </p:sp>
      <p:sp>
        <p:nvSpPr>
          <p:cNvPr id="16" name="Text Placeholder 15">
            <a:extLst>
              <a:ext uri="{FF2B5EF4-FFF2-40B4-BE49-F238E27FC236}">
                <a16:creationId xmlns:a16="http://schemas.microsoft.com/office/drawing/2014/main" id="{820792B4-5A57-43A7-8C75-3B4261EE86DE}"/>
              </a:ext>
            </a:extLst>
          </p:cNvPr>
          <p:cNvSpPr>
            <a:spLocks noGrp="1"/>
          </p:cNvSpPr>
          <p:nvPr>
            <p:ph type="body" sz="quarter" idx="38"/>
          </p:nvPr>
        </p:nvSpPr>
        <p:spPr>
          <a:xfrm>
            <a:off x="7329369" y="4818817"/>
            <a:ext cx="1764640" cy="720000"/>
          </a:xfrm>
        </p:spPr>
        <p:txBody>
          <a:bodyPr/>
          <a:lstStyle/>
          <a:p>
            <a:r>
              <a:rPr lang="en-US" dirty="0"/>
              <a:t>When the body heats up it sweats. As it evaporates, it cools the body.</a:t>
            </a:r>
          </a:p>
        </p:txBody>
      </p:sp>
      <p:sp>
        <p:nvSpPr>
          <p:cNvPr id="18" name="Text Placeholder 17">
            <a:extLst>
              <a:ext uri="{FF2B5EF4-FFF2-40B4-BE49-F238E27FC236}">
                <a16:creationId xmlns:a16="http://schemas.microsoft.com/office/drawing/2014/main" id="{448350F0-9CCA-4F7C-98E8-BC7969FD399D}"/>
              </a:ext>
            </a:extLst>
          </p:cNvPr>
          <p:cNvSpPr>
            <a:spLocks noGrp="1"/>
          </p:cNvSpPr>
          <p:nvPr>
            <p:ph type="body" sz="quarter" idx="39"/>
          </p:nvPr>
        </p:nvSpPr>
        <p:spPr>
          <a:xfrm>
            <a:off x="3023603" y="3971432"/>
            <a:ext cx="1882055" cy="360000"/>
          </a:xfrm>
        </p:spPr>
        <p:txBody>
          <a:bodyPr/>
          <a:lstStyle/>
          <a:p>
            <a:r>
              <a:rPr lang="en-US" b="1" dirty="0"/>
              <a:t>Replenishes water lost during physical activity </a:t>
            </a:r>
          </a:p>
          <a:p>
            <a:endParaRPr lang="en-US" b="1" dirty="0"/>
          </a:p>
        </p:txBody>
      </p:sp>
      <p:sp>
        <p:nvSpPr>
          <p:cNvPr id="19" name="Text Placeholder 18">
            <a:extLst>
              <a:ext uri="{FF2B5EF4-FFF2-40B4-BE49-F238E27FC236}">
                <a16:creationId xmlns:a16="http://schemas.microsoft.com/office/drawing/2014/main" id="{4FD8E4F9-1B84-4707-95BE-9EC53D7ACB9D}"/>
              </a:ext>
            </a:extLst>
          </p:cNvPr>
          <p:cNvSpPr>
            <a:spLocks noGrp="1"/>
          </p:cNvSpPr>
          <p:nvPr>
            <p:ph type="body" sz="quarter" idx="40"/>
          </p:nvPr>
        </p:nvSpPr>
        <p:spPr>
          <a:xfrm>
            <a:off x="9460227" y="4818817"/>
            <a:ext cx="1764640" cy="720000"/>
          </a:xfrm>
        </p:spPr>
        <p:txBody>
          <a:bodyPr/>
          <a:lstStyle/>
          <a:p>
            <a:r>
              <a:rPr lang="en-US" dirty="0"/>
              <a:t>lack of water can cause blood to become thicker, increasing blood pressure and lead to other health problems</a:t>
            </a:r>
          </a:p>
        </p:txBody>
      </p:sp>
      <p:sp>
        <p:nvSpPr>
          <p:cNvPr id="2" name="Slide Number Placeholder 1">
            <a:extLst>
              <a:ext uri="{FF2B5EF4-FFF2-40B4-BE49-F238E27FC236}">
                <a16:creationId xmlns:a16="http://schemas.microsoft.com/office/drawing/2014/main" id="{4279E495-0BD4-426B-909E-18FDE27BDE66}"/>
              </a:ext>
            </a:extLst>
          </p:cNvPr>
          <p:cNvSpPr>
            <a:spLocks noGrp="1"/>
          </p:cNvSpPr>
          <p:nvPr>
            <p:ph type="sldNum" sz="quarter" idx="52"/>
          </p:nvPr>
        </p:nvSpPr>
        <p:spPr/>
        <p:txBody>
          <a:bodyPr/>
          <a:lstStyle/>
          <a:p>
            <a:r>
              <a:rPr lang="en-US" dirty="0"/>
              <a:t>page </a:t>
            </a:r>
            <a:fld id="{19B51A1E-902D-48AF-9020-955120F399B6}" type="slidenum">
              <a:rPr lang="en-US" smtClean="0"/>
              <a:pPr/>
              <a:t>20</a:t>
            </a:fld>
            <a:endParaRPr lang="en-US" dirty="0"/>
          </a:p>
        </p:txBody>
      </p:sp>
      <p:pic>
        <p:nvPicPr>
          <p:cNvPr id="1030" name="Picture 6" descr="Set of human joints elbow knee hip joint Vector Image">
            <a:extLst>
              <a:ext uri="{FF2B5EF4-FFF2-40B4-BE49-F238E27FC236}">
                <a16:creationId xmlns:a16="http://schemas.microsoft.com/office/drawing/2014/main" id="{2D54391E-A8EB-46FD-9C70-F2B9DDEE76B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031" b="43112" l="1300" r="45600">
                        <a14:foregroundMark x1="6000" y1="23336" x2="6000" y2="23336"/>
                        <a14:foregroundMark x1="5900" y1="16682" x2="3600" y2="13027"/>
                        <a14:foregroundMark x1="7000" y1="7966" x2="4200" y2="14808"/>
                        <a14:foregroundMark x1="4200" y1="14808" x2="3700" y2="22868"/>
                        <a14:foregroundMark x1="3700" y1="22868" x2="9200" y2="36926"/>
                        <a14:foregroundMark x1="9200" y1="36926" x2="15800" y2="40581"/>
                        <a14:foregroundMark x1="15800" y1="40581" x2="24400" y2="41050"/>
                        <a14:foregroundMark x1="24400" y1="41050" x2="39000" y2="37020"/>
                        <a14:foregroundMark x1="39000" y1="37020" x2="10400" y2="38425"/>
                        <a14:foregroundMark x1="1300" y1="23711" x2="1300" y2="23711"/>
                        <a14:foregroundMark x1="25500" y1="43112" x2="25500" y2="43112"/>
                        <a14:foregroundMark x1="42800" y1="31678" x2="42800" y2="31678"/>
                        <a14:foregroundMark x1="43800" y1="22868" x2="43800" y2="22868"/>
                        <a14:foregroundMark x1="43600" y1="26054" x2="43600" y2="26054"/>
                        <a14:foregroundMark x1="44500" y1="25773" x2="44500" y2="25773"/>
                        <a14:foregroundMark x1="45400" y1="25586" x2="45400" y2="25586"/>
                        <a14:foregroundMark x1="45600" y1="25023" x2="45600" y2="25023"/>
                        <a14:foregroundMark x1="41700" y1="26710" x2="41700" y2="26710"/>
                        <a14:foregroundMark x1="43500" y1="26336" x2="18500" y2="30178"/>
                        <a14:foregroundMark x1="18900" y1="30459" x2="26900" y2="29147"/>
                        <a14:foregroundMark x1="26900" y1="29147" x2="27300" y2="29147"/>
                        <a14:foregroundMark x1="17100" y1="29897" x2="17100" y2="29897"/>
                        <a14:foregroundMark x1="17100" y1="29897" x2="17100" y2="29897"/>
                        <a14:foregroundMark x1="17600" y1="22399" x2="17600" y2="22399"/>
                        <a14:foregroundMark x1="17600" y1="22399" x2="17600" y2="22399"/>
                        <a14:foregroundMark x1="17800" y1="16682" x2="18800" y2="20712"/>
                        <a14:foregroundMark x1="17800" y1="22962" x2="17000" y2="3093"/>
                        <a14:foregroundMark x1="16500" y1="2156" x2="16500" y2="2156"/>
                        <a14:foregroundMark x1="21700" y1="1031" x2="21700" y2="1031"/>
                        <a14:foregroundMark x1="21400" y1="24367" x2="21400" y2="24367"/>
                        <a14:foregroundMark x1="15700" y1="23711" x2="15700" y2="23711"/>
                        <a14:foregroundMark x1="21100" y1="22680" x2="21100" y2="22680"/>
                        <a14:foregroundMark x1="27000" y1="24649" x2="27000" y2="24649"/>
                        <a14:foregroundMark x1="21600" y1="28022" x2="21600" y2="28022"/>
                        <a14:foregroundMark x1="21600" y1="28022" x2="21600" y2="28022"/>
                        <a14:foregroundMark x1="24700" y1="27929" x2="22400" y2="27460"/>
                        <a14:foregroundMark x1="25200" y1="25023" x2="40600" y2="21649"/>
                        <a14:foregroundMark x1="40600" y1="21649" x2="34000" y2="25492"/>
                        <a14:foregroundMark x1="34000" y1="25492" x2="30400" y2="26336"/>
                        <a14:foregroundMark x1="41300" y1="22868" x2="39400" y2="25023"/>
                      </a14:backgroundRemoval>
                    </a14:imgEffect>
                  </a14:imgLayer>
                </a14:imgProps>
              </a:ext>
              <a:ext uri="{28A0092B-C50C-407E-A947-70E740481C1C}">
                <a14:useLocalDpi xmlns:a14="http://schemas.microsoft.com/office/drawing/2010/main" val="0"/>
              </a:ext>
            </a:extLst>
          </a:blip>
          <a:srcRect r="52767" b="55862"/>
          <a:stretch/>
        </p:blipFill>
        <p:spPr bwMode="auto">
          <a:xfrm>
            <a:off x="5500585" y="2417070"/>
            <a:ext cx="1201338" cy="11977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2F0DF3A8-BCC9-41D2-AEB4-805E2F67DEC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351" b="97938" l="9961" r="89844">
                        <a14:foregroundMark x1="51953" y1="3608" x2="51953" y2="3608"/>
                        <a14:foregroundMark x1="49023" y1="90722" x2="49023" y2="90722"/>
                        <a14:foregroundMark x1="46875" y1="97938" x2="46875" y2="97938"/>
                      </a14:backgroundRemoval>
                    </a14:imgEffect>
                  </a14:imgLayer>
                </a14:imgProps>
              </a:ext>
            </a:extLst>
          </a:blip>
          <a:stretch>
            <a:fillRect/>
          </a:stretch>
        </p:blipFill>
        <p:spPr>
          <a:xfrm>
            <a:off x="9547717" y="2417070"/>
            <a:ext cx="1620000" cy="1227656"/>
          </a:xfrm>
          <a:prstGeom prst="rect">
            <a:avLst/>
          </a:prstGeom>
        </p:spPr>
      </p:pic>
      <p:pic>
        <p:nvPicPr>
          <p:cNvPr id="1032" name="Picture 8" descr="Corona Virus Updates | TulsaTech - Tulsa, OK">
            <a:extLst>
              <a:ext uri="{FF2B5EF4-FFF2-40B4-BE49-F238E27FC236}">
                <a16:creationId xmlns:a16="http://schemas.microsoft.com/office/drawing/2014/main" id="{11AADCE2-9FC3-419B-9415-613CF314D2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0486" y="2430229"/>
            <a:ext cx="1220368" cy="122036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Are you drinking enough water?">
            <a:extLst>
              <a:ext uri="{FF2B5EF4-FFF2-40B4-BE49-F238E27FC236}">
                <a16:creationId xmlns:a16="http://schemas.microsoft.com/office/drawing/2014/main" id="{745F00D7-BF98-4B64-BB51-85377D38A59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26190" y="2443388"/>
            <a:ext cx="1201338" cy="120133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Physical Activity Icon #52429 - Free Icons Library">
            <a:extLst>
              <a:ext uri="{FF2B5EF4-FFF2-40B4-BE49-F238E27FC236}">
                <a16:creationId xmlns:a16="http://schemas.microsoft.com/office/drawing/2014/main" id="{23ECF9F4-BA4E-486D-9400-FA7D7229F36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74981" y="2430229"/>
            <a:ext cx="1201337" cy="1201337"/>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a:extLst>
              <a:ext uri="{FF2B5EF4-FFF2-40B4-BE49-F238E27FC236}">
                <a16:creationId xmlns:a16="http://schemas.microsoft.com/office/drawing/2014/main" id="{A34F3A21-072D-4836-AE03-216B20CCF362}"/>
              </a:ext>
            </a:extLst>
          </p:cNvPr>
          <p:cNvSpPr/>
          <p:nvPr/>
        </p:nvSpPr>
        <p:spPr>
          <a:xfrm>
            <a:off x="10533643" y="44045"/>
            <a:ext cx="1616562" cy="1207910"/>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pic>
        <p:nvPicPr>
          <p:cNvPr id="37" name="Picture 36" descr="A close up of graphics&#10;&#10;Description automatically generated">
            <a:extLst>
              <a:ext uri="{FF2B5EF4-FFF2-40B4-BE49-F238E27FC236}">
                <a16:creationId xmlns:a16="http://schemas.microsoft.com/office/drawing/2014/main" id="{601DB31B-15C3-461B-B8CB-EDE4E0FD0052}"/>
              </a:ext>
            </a:extLst>
          </p:cNvPr>
          <p:cNvPicPr>
            <a:picLocks noChangeAspect="1"/>
          </p:cNvPicPr>
          <p:nvPr/>
        </p:nvPicPr>
        <p:blipFill>
          <a:blip r:embed="rId10"/>
          <a:stretch>
            <a:fillRect/>
          </a:stretch>
        </p:blipFill>
        <p:spPr>
          <a:xfrm>
            <a:off x="10772359" y="217912"/>
            <a:ext cx="1033198" cy="1033198"/>
          </a:xfrm>
          <a:prstGeom prst="rect">
            <a:avLst/>
          </a:prstGeom>
        </p:spPr>
      </p:pic>
    </p:spTree>
    <p:extLst>
      <p:ext uri="{BB962C8B-B14F-4D97-AF65-F5344CB8AC3E}">
        <p14:creationId xmlns:p14="http://schemas.microsoft.com/office/powerpoint/2010/main" val="2136383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34E88-7F23-493B-B73F-B2C433AD9FBA}"/>
              </a:ext>
            </a:extLst>
          </p:cNvPr>
          <p:cNvSpPr>
            <a:spLocks noGrp="1"/>
          </p:cNvSpPr>
          <p:nvPr>
            <p:ph type="title"/>
          </p:nvPr>
        </p:nvSpPr>
        <p:spPr>
          <a:xfrm>
            <a:off x="524429" y="553646"/>
            <a:ext cx="9973553" cy="432000"/>
          </a:xfrm>
        </p:spPr>
        <p:txBody>
          <a:bodyPr/>
          <a:lstStyle/>
          <a:p>
            <a:r>
              <a:rPr lang="en-US" sz="4400" dirty="0"/>
              <a:t>DRINK  UP: &amp; HELP TO </a:t>
            </a:r>
            <a:r>
              <a:rPr lang="en-US" sz="4400" dirty="0">
                <a:solidFill>
                  <a:srgbClr val="FFC000"/>
                </a:solidFill>
              </a:rPr>
              <a:t>SAVE LIVES </a:t>
            </a:r>
          </a:p>
        </p:txBody>
      </p:sp>
      <p:sp>
        <p:nvSpPr>
          <p:cNvPr id="6" name="Text Placeholder 5">
            <a:extLst>
              <a:ext uri="{FF2B5EF4-FFF2-40B4-BE49-F238E27FC236}">
                <a16:creationId xmlns:a16="http://schemas.microsoft.com/office/drawing/2014/main" id="{CE395A7A-A327-4B6E-AC82-4987C1FC2E30}"/>
              </a:ext>
            </a:extLst>
          </p:cNvPr>
          <p:cNvSpPr>
            <a:spLocks noGrp="1"/>
          </p:cNvSpPr>
          <p:nvPr>
            <p:ph type="body" sz="quarter" idx="15"/>
          </p:nvPr>
        </p:nvSpPr>
        <p:spPr>
          <a:xfrm>
            <a:off x="601200" y="3344613"/>
            <a:ext cx="2830441" cy="395805"/>
          </a:xfrm>
        </p:spPr>
        <p:txBody>
          <a:bodyPr/>
          <a:lstStyle/>
          <a:p>
            <a:r>
              <a:rPr lang="en-US" dirty="0"/>
              <a:t>Donate To Water Aid </a:t>
            </a:r>
          </a:p>
        </p:txBody>
      </p:sp>
      <p:sp>
        <p:nvSpPr>
          <p:cNvPr id="8" name="Text Placeholder 7">
            <a:extLst>
              <a:ext uri="{FF2B5EF4-FFF2-40B4-BE49-F238E27FC236}">
                <a16:creationId xmlns:a16="http://schemas.microsoft.com/office/drawing/2014/main" id="{2D78387A-D25C-4165-9DF6-D6E3E0BDAFC1}"/>
              </a:ext>
            </a:extLst>
          </p:cNvPr>
          <p:cNvSpPr>
            <a:spLocks noGrp="1"/>
          </p:cNvSpPr>
          <p:nvPr>
            <p:ph type="body" sz="quarter" idx="33"/>
          </p:nvPr>
        </p:nvSpPr>
        <p:spPr>
          <a:xfrm>
            <a:off x="601200" y="3869102"/>
            <a:ext cx="2830441" cy="245885"/>
          </a:xfrm>
        </p:spPr>
        <p:txBody>
          <a:bodyPr/>
          <a:lstStyle/>
          <a:p>
            <a:r>
              <a:rPr lang="en-GB" dirty="0">
                <a:hlinkClick r:id="rId3"/>
              </a:rPr>
              <a:t>https://www.wateraid.org/</a:t>
            </a:r>
            <a:endParaRPr lang="en-GB" dirty="0"/>
          </a:p>
          <a:p>
            <a:endParaRPr lang="en-US" dirty="0"/>
          </a:p>
        </p:txBody>
      </p:sp>
      <p:sp>
        <p:nvSpPr>
          <p:cNvPr id="7" name="Text Placeholder 6">
            <a:extLst>
              <a:ext uri="{FF2B5EF4-FFF2-40B4-BE49-F238E27FC236}">
                <a16:creationId xmlns:a16="http://schemas.microsoft.com/office/drawing/2014/main" id="{E193BE18-C7A1-49A0-961F-EF3DA2E43863}"/>
              </a:ext>
            </a:extLst>
          </p:cNvPr>
          <p:cNvSpPr>
            <a:spLocks noGrp="1"/>
          </p:cNvSpPr>
          <p:nvPr>
            <p:ph type="body" sz="quarter" idx="16"/>
          </p:nvPr>
        </p:nvSpPr>
        <p:spPr>
          <a:xfrm>
            <a:off x="601199" y="4419317"/>
            <a:ext cx="2830441" cy="1250615"/>
          </a:xfrm>
        </p:spPr>
        <p:txBody>
          <a:bodyPr/>
          <a:lstStyle/>
          <a:p>
            <a:pPr fontAlgn="base"/>
            <a:r>
              <a:rPr lang="en-GB" sz="1300" dirty="0">
                <a:solidFill>
                  <a:schemeClr val="bg1"/>
                </a:solidFill>
                <a:latin typeface="Noto Sans" panose="020B0502040504020204" pitchFamily="34" charset="0"/>
              </a:rPr>
              <a:t>WaterAid has teams in 28 countries across the world, working with our partners to transform millions of lives every year by improving access to clean water, toilets and hygiene.</a:t>
            </a:r>
          </a:p>
        </p:txBody>
      </p:sp>
      <p:pic>
        <p:nvPicPr>
          <p:cNvPr id="20" name="Picture Placeholder 19" descr="Profile Photo">
            <a:extLst>
              <a:ext uri="{FF2B5EF4-FFF2-40B4-BE49-F238E27FC236}">
                <a16:creationId xmlns:a16="http://schemas.microsoft.com/office/drawing/2014/main" id="{A5F71D52-F0EB-46D7-AB91-DC83E3625F08}"/>
              </a:ext>
            </a:extLst>
          </p:cNvPr>
          <p:cNvPicPr>
            <a:picLocks noGrp="1" noChangeAspect="1"/>
          </p:cNvPicPr>
          <p:nvPr>
            <p:ph type="pic" sz="quarter" idx="34"/>
          </p:nvPr>
        </p:nvPicPr>
        <p:blipFill>
          <a:blip r:embed="rId4" cstate="screen">
            <a:grayscl/>
            <a:extLst>
              <a:ext uri="{28A0092B-C50C-407E-A947-70E740481C1C}">
                <a14:useLocalDpi xmlns:a14="http://schemas.microsoft.com/office/drawing/2010/main"/>
              </a:ext>
            </a:extLst>
          </a:blip>
          <a:srcRect/>
          <a:stretch>
            <a:fillRect/>
          </a:stretch>
        </p:blipFill>
        <p:spPr>
          <a:xfrm>
            <a:off x="4472003" y="1622738"/>
            <a:ext cx="1476951" cy="1476951"/>
          </a:xfrm>
        </p:spPr>
      </p:pic>
      <p:sp>
        <p:nvSpPr>
          <p:cNvPr id="10" name="Text Placeholder 9">
            <a:extLst>
              <a:ext uri="{FF2B5EF4-FFF2-40B4-BE49-F238E27FC236}">
                <a16:creationId xmlns:a16="http://schemas.microsoft.com/office/drawing/2014/main" id="{463366FC-5890-4401-A035-A1945CD5B03E}"/>
              </a:ext>
            </a:extLst>
          </p:cNvPr>
          <p:cNvSpPr>
            <a:spLocks noGrp="1"/>
          </p:cNvSpPr>
          <p:nvPr>
            <p:ph type="body" sz="quarter" idx="35"/>
          </p:nvPr>
        </p:nvSpPr>
        <p:spPr>
          <a:xfrm>
            <a:off x="4095984" y="3671199"/>
            <a:ext cx="2830441" cy="395805"/>
          </a:xfrm>
        </p:spPr>
        <p:txBody>
          <a:bodyPr/>
          <a:lstStyle/>
          <a:p>
            <a:r>
              <a:rPr lang="en-US" dirty="0"/>
              <a:t>Information</a:t>
            </a:r>
          </a:p>
          <a:p>
            <a:r>
              <a:rPr lang="en-US" dirty="0"/>
              <a:t>Water &amp; Health </a:t>
            </a:r>
          </a:p>
        </p:txBody>
      </p:sp>
      <p:sp>
        <p:nvSpPr>
          <p:cNvPr id="14" name="Text Placeholder 13">
            <a:extLst>
              <a:ext uri="{FF2B5EF4-FFF2-40B4-BE49-F238E27FC236}">
                <a16:creationId xmlns:a16="http://schemas.microsoft.com/office/drawing/2014/main" id="{CAE39E65-6300-43C2-96EE-FE89E277BD66}"/>
              </a:ext>
            </a:extLst>
          </p:cNvPr>
          <p:cNvSpPr>
            <a:spLocks noGrp="1"/>
          </p:cNvSpPr>
          <p:nvPr>
            <p:ph type="body" sz="quarter" idx="39"/>
          </p:nvPr>
        </p:nvSpPr>
        <p:spPr>
          <a:xfrm>
            <a:off x="7744794" y="3344613"/>
            <a:ext cx="2830441" cy="395805"/>
          </a:xfrm>
        </p:spPr>
        <p:txBody>
          <a:bodyPr/>
          <a:lstStyle/>
          <a:p>
            <a:r>
              <a:rPr lang="en-US" dirty="0"/>
              <a:t>Save &amp; Protect Water </a:t>
            </a:r>
          </a:p>
        </p:txBody>
      </p:sp>
      <p:sp>
        <p:nvSpPr>
          <p:cNvPr id="16" name="Text Placeholder 15">
            <a:extLst>
              <a:ext uri="{FF2B5EF4-FFF2-40B4-BE49-F238E27FC236}">
                <a16:creationId xmlns:a16="http://schemas.microsoft.com/office/drawing/2014/main" id="{26339606-8F84-4F70-BA82-12129AE63E46}"/>
              </a:ext>
            </a:extLst>
          </p:cNvPr>
          <p:cNvSpPr>
            <a:spLocks noGrp="1"/>
          </p:cNvSpPr>
          <p:nvPr>
            <p:ph type="body" sz="quarter" idx="41"/>
          </p:nvPr>
        </p:nvSpPr>
        <p:spPr>
          <a:xfrm>
            <a:off x="7742588" y="3793994"/>
            <a:ext cx="2830441" cy="245885"/>
          </a:xfrm>
        </p:spPr>
        <p:txBody>
          <a:bodyPr/>
          <a:lstStyle/>
          <a:p>
            <a:r>
              <a:rPr lang="en-GB" dirty="0">
                <a:hlinkClick r:id="rId5"/>
              </a:rPr>
              <a:t>https://www.stwater.co.uk/wonderful-on-tap/protecting-water/</a:t>
            </a:r>
            <a:endParaRPr lang="en-US" dirty="0"/>
          </a:p>
        </p:txBody>
      </p:sp>
      <p:sp>
        <p:nvSpPr>
          <p:cNvPr id="15" name="Text Placeholder 14">
            <a:extLst>
              <a:ext uri="{FF2B5EF4-FFF2-40B4-BE49-F238E27FC236}">
                <a16:creationId xmlns:a16="http://schemas.microsoft.com/office/drawing/2014/main" id="{A5BE34B7-672D-4390-B2F7-050BA6A3BA8A}"/>
              </a:ext>
            </a:extLst>
          </p:cNvPr>
          <p:cNvSpPr>
            <a:spLocks noGrp="1"/>
          </p:cNvSpPr>
          <p:nvPr>
            <p:ph type="body" sz="quarter" idx="40"/>
          </p:nvPr>
        </p:nvSpPr>
        <p:spPr>
          <a:xfrm>
            <a:off x="7742588" y="4419316"/>
            <a:ext cx="2830441" cy="1250615"/>
          </a:xfrm>
        </p:spPr>
        <p:txBody>
          <a:bodyPr/>
          <a:lstStyle/>
          <a:p>
            <a:r>
              <a:rPr lang="en-GB" sz="1300" dirty="0">
                <a:solidFill>
                  <a:schemeClr val="bg1"/>
                </a:solidFill>
              </a:rPr>
              <a:t>We think water in its natural form is truly amazing and that's why we're so dedicated to protecting it.</a:t>
            </a:r>
          </a:p>
          <a:p>
            <a:r>
              <a:rPr lang="en-GB" sz="1300" dirty="0">
                <a:solidFill>
                  <a:schemeClr val="bg1"/>
                </a:solidFill>
              </a:rPr>
              <a:t>As well as providing us with wonderfully fresh tap water, our regions rivers provide the perfect habitat to home an abundance of much-loved wildlife - including brown trout, otters and kingfishers to name but a few - so it's important that we take of them.</a:t>
            </a:r>
          </a:p>
          <a:p>
            <a:endParaRPr lang="en-US" sz="1300" dirty="0">
              <a:solidFill>
                <a:schemeClr val="bg1"/>
              </a:solidFill>
            </a:endParaRPr>
          </a:p>
        </p:txBody>
      </p:sp>
      <p:sp>
        <p:nvSpPr>
          <p:cNvPr id="3" name="Slide Number Placeholder 2">
            <a:extLst>
              <a:ext uri="{FF2B5EF4-FFF2-40B4-BE49-F238E27FC236}">
                <a16:creationId xmlns:a16="http://schemas.microsoft.com/office/drawing/2014/main" id="{527979B4-1C60-47CE-A698-75A1324D9045}"/>
              </a:ext>
            </a:extLst>
          </p:cNvPr>
          <p:cNvSpPr>
            <a:spLocks noGrp="1"/>
          </p:cNvSpPr>
          <p:nvPr>
            <p:ph type="sldNum" sz="quarter" idx="43"/>
          </p:nvPr>
        </p:nvSpPr>
        <p:spPr/>
        <p:txBody>
          <a:bodyPr/>
          <a:lstStyle/>
          <a:p>
            <a:r>
              <a:rPr lang="en-US" dirty="0"/>
              <a:t>page </a:t>
            </a:r>
            <a:fld id="{19B51A1E-902D-48AF-9020-955120F399B6}" type="slidenum">
              <a:rPr lang="en-US" smtClean="0"/>
              <a:pPr/>
              <a:t>21</a:t>
            </a:fld>
            <a:endParaRPr lang="en-US" dirty="0"/>
          </a:p>
        </p:txBody>
      </p:sp>
      <p:sp>
        <p:nvSpPr>
          <p:cNvPr id="46" name="Oval 45">
            <a:extLst>
              <a:ext uri="{FF2B5EF4-FFF2-40B4-BE49-F238E27FC236}">
                <a16:creationId xmlns:a16="http://schemas.microsoft.com/office/drawing/2014/main" id="{0DBA899A-53BF-4DD7-9AB9-0BDD4D947230}"/>
              </a:ext>
              <a:ext uri="{C183D7F6-B498-43B3-948B-1728B52AA6E4}">
                <adec:decorative xmlns:adec="http://schemas.microsoft.com/office/drawing/2017/decorative" val="1"/>
              </a:ext>
            </a:extLst>
          </p:cNvPr>
          <p:cNvSpPr/>
          <p:nvPr/>
        </p:nvSpPr>
        <p:spPr>
          <a:xfrm>
            <a:off x="7664903" y="2710214"/>
            <a:ext cx="77685" cy="77685"/>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descr="Get Involved - Giving | WaterAid U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9244" y="1588334"/>
            <a:ext cx="1532460" cy="15324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9" name="Text Placeholder 8"/>
          <p:cNvSpPr>
            <a:spLocks noGrp="1"/>
          </p:cNvSpPr>
          <p:nvPr>
            <p:ph type="body" sz="quarter" idx="36"/>
          </p:nvPr>
        </p:nvSpPr>
        <p:spPr>
          <a:xfrm>
            <a:off x="4095986" y="4146169"/>
            <a:ext cx="2830441" cy="707056"/>
          </a:xfrm>
        </p:spPr>
        <p:txBody>
          <a:bodyPr/>
          <a:lstStyle/>
          <a:p>
            <a:r>
              <a:rPr lang="en-GB" dirty="0">
                <a:hlinkClick r:id="rId7"/>
              </a:rPr>
              <a:t>https://www.nhs.uk/news/food-and-diet/six-to-eight-glasses-of-water-still-best/</a:t>
            </a:r>
            <a:endParaRPr lang="en-GB" dirty="0"/>
          </a:p>
        </p:txBody>
      </p:sp>
      <p:pic>
        <p:nvPicPr>
          <p:cNvPr id="1036" name="Picture 12" descr="The language of birds - The British Library"/>
          <p:cNvPicPr>
            <a:picLocks noChangeAspect="1" noChangeArrowheads="1"/>
          </p:cNvPicPr>
          <p:nvPr/>
        </p:nvPicPr>
        <p:blipFill rotWithShape="1">
          <a:blip r:embed="rId8">
            <a:extLst>
              <a:ext uri="{28A0092B-C50C-407E-A947-70E740481C1C}">
                <a14:useLocalDpi xmlns:a14="http://schemas.microsoft.com/office/drawing/2010/main" val="0"/>
              </a:ext>
            </a:extLst>
          </a:blip>
          <a:srcRect l="6824" r="25676" b="-9438"/>
          <a:stretch/>
        </p:blipFill>
        <p:spPr bwMode="auto">
          <a:xfrm>
            <a:off x="8208727" y="1484290"/>
            <a:ext cx="1501330" cy="154527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27" name="Text Placeholder 8"/>
          <p:cNvSpPr>
            <a:spLocks noGrp="1"/>
          </p:cNvSpPr>
          <p:nvPr>
            <p:ph type="body" sz="quarter" idx="36"/>
          </p:nvPr>
        </p:nvSpPr>
        <p:spPr>
          <a:xfrm>
            <a:off x="4095986" y="4783261"/>
            <a:ext cx="2830441" cy="707056"/>
          </a:xfrm>
        </p:spPr>
        <p:txBody>
          <a:bodyPr/>
          <a:lstStyle/>
          <a:p>
            <a:r>
              <a:rPr lang="en-GB" sz="1300" dirty="0">
                <a:solidFill>
                  <a:schemeClr val="bg1"/>
                </a:solidFill>
              </a:rPr>
              <a:t>Your body needs water or other fluids to work properly and to avoid dehydration. That’s why it's important to drink enough fluids. In climates such as the UK's, we should drink about 1.2 litres (six to eight glasses) of fluid every day to stop us getting dehydrated. </a:t>
            </a:r>
            <a:endParaRPr lang="en-GB" sz="1300" dirty="0"/>
          </a:p>
        </p:txBody>
      </p:sp>
      <p:sp>
        <p:nvSpPr>
          <p:cNvPr id="23" name="Rectangle 22"/>
          <p:cNvSpPr/>
          <p:nvPr/>
        </p:nvSpPr>
        <p:spPr>
          <a:xfrm>
            <a:off x="9710057" y="30369"/>
            <a:ext cx="2481943" cy="1046554"/>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28" name="Picture 27" descr="A close up of graphics&#10;&#10;Description automatically generated">
            <a:extLst>
              <a:ext uri="{FF2B5EF4-FFF2-40B4-BE49-F238E27FC236}">
                <a16:creationId xmlns:a16="http://schemas.microsoft.com/office/drawing/2014/main" id="{1843F6CD-93B1-4A5C-8732-0B8EAE3248D8}"/>
              </a:ext>
            </a:extLst>
          </p:cNvPr>
          <p:cNvPicPr>
            <a:picLocks noChangeAspect="1"/>
          </p:cNvPicPr>
          <p:nvPr/>
        </p:nvPicPr>
        <p:blipFill>
          <a:blip r:embed="rId9"/>
          <a:stretch>
            <a:fillRect/>
          </a:stretch>
        </p:blipFill>
        <p:spPr>
          <a:xfrm>
            <a:off x="10772359" y="217912"/>
            <a:ext cx="1033198" cy="1033198"/>
          </a:xfrm>
          <a:prstGeom prst="rect">
            <a:avLst/>
          </a:prstGeom>
        </p:spPr>
      </p:pic>
    </p:spTree>
    <p:extLst>
      <p:ext uri="{BB962C8B-B14F-4D97-AF65-F5344CB8AC3E}">
        <p14:creationId xmlns:p14="http://schemas.microsoft.com/office/powerpoint/2010/main" val="8247171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2DDABB1-5E6B-4365-AD9E-DDCE7E972742}"/>
              </a:ext>
            </a:extLst>
          </p:cNvPr>
          <p:cNvSpPr>
            <a:spLocks noGrp="1"/>
          </p:cNvSpPr>
          <p:nvPr>
            <p:ph type="ctrTitle"/>
          </p:nvPr>
        </p:nvSpPr>
        <p:spPr>
          <a:xfrm>
            <a:off x="-404634" y="2447119"/>
            <a:ext cx="12191992" cy="2167600"/>
          </a:xfrm>
        </p:spPr>
        <p:txBody>
          <a:bodyPr/>
          <a:lstStyle/>
          <a:p>
            <a:pPr algn="ctr"/>
            <a:r>
              <a:rPr lang="en-US" dirty="0"/>
              <a:t>Thank You</a:t>
            </a:r>
          </a:p>
        </p:txBody>
      </p:sp>
      <p:cxnSp>
        <p:nvCxnSpPr>
          <p:cNvPr id="20" name="Straight Connector 19">
            <a:extLst>
              <a:ext uri="{FF2B5EF4-FFF2-40B4-BE49-F238E27FC236}">
                <a16:creationId xmlns:a16="http://schemas.microsoft.com/office/drawing/2014/main" id="{C1E98117-0D60-4216-A28C-2B50485615DF}"/>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0695CC3-3918-4156-8025-B08D8AF2466C}"/>
              </a:ext>
              <a:ext uri="{C183D7F6-B498-43B3-948B-1728B52AA6E4}">
                <adec:decorative xmlns:adec="http://schemas.microsoft.com/office/drawing/2017/decorative" val="1"/>
              </a:ext>
            </a:extLst>
          </p:cNvPr>
          <p:cNvCxnSpPr>
            <a:cxnSpLocks/>
          </p:cNvCxnSpPr>
          <p:nvPr/>
        </p:nvCxnSpPr>
        <p:spPr>
          <a:xfrm>
            <a:off x="11903108" y="210466"/>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pic>
        <p:nvPicPr>
          <p:cNvPr id="22" name="Picture 21" descr="Contoso Logo">
            <a:extLst>
              <a:ext uri="{FF2B5EF4-FFF2-40B4-BE49-F238E27FC236}">
                <a16:creationId xmlns:a16="http://schemas.microsoft.com/office/drawing/2014/main" id="{5655EA27-FEF8-4A94-AC8E-99976366AEA5}"/>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272644" y="580702"/>
            <a:ext cx="1346855" cy="519653"/>
          </a:xfrm>
          <a:prstGeom prst="rect">
            <a:avLst/>
          </a:prstGeom>
        </p:spPr>
      </p:pic>
      <p:cxnSp>
        <p:nvCxnSpPr>
          <p:cNvPr id="23" name="Straight Connector 22">
            <a:extLst>
              <a:ext uri="{FF2B5EF4-FFF2-40B4-BE49-F238E27FC236}">
                <a16:creationId xmlns:a16="http://schemas.microsoft.com/office/drawing/2014/main" id="{C6132D90-BDAC-4073-B0E5-07A7BE48577E}"/>
              </a:ext>
              <a:ext uri="{C183D7F6-B498-43B3-948B-1728B52AA6E4}">
                <adec:decorative xmlns:adec="http://schemas.microsoft.com/office/drawing/2017/decorative" val="1"/>
              </a:ext>
            </a:extLst>
          </p:cNvPr>
          <p:cNvCxnSpPr>
            <a:cxnSpLocks/>
          </p:cNvCxnSpPr>
          <p:nvPr/>
        </p:nvCxnSpPr>
        <p:spPr>
          <a:xfrm>
            <a:off x="6976600" y="235333"/>
            <a:ext cx="0" cy="6492753"/>
          </a:xfrm>
          <a:prstGeom prst="line">
            <a:avLst/>
          </a:prstGeom>
          <a:ln w="3175">
            <a:solidFill>
              <a:schemeClr val="bg1">
                <a:lumMod val="95000"/>
                <a:alpha val="15000"/>
              </a:schemeClr>
            </a:solidFill>
          </a:ln>
        </p:spPr>
        <p:style>
          <a:lnRef idx="1">
            <a:schemeClr val="accent1"/>
          </a:lnRef>
          <a:fillRef idx="0">
            <a:schemeClr val="accent1"/>
          </a:fillRef>
          <a:effectRef idx="0">
            <a:schemeClr val="accent1"/>
          </a:effectRef>
          <a:fontRef idx="minor">
            <a:schemeClr val="tx1"/>
          </a:fontRef>
        </p:style>
      </p:cxnSp>
      <p:pic>
        <p:nvPicPr>
          <p:cNvPr id="25" name="Picture 24" descr="A close up of graphics&#10;&#10;Description automatically generated">
            <a:extLst>
              <a:ext uri="{FF2B5EF4-FFF2-40B4-BE49-F238E27FC236}">
                <a16:creationId xmlns:a16="http://schemas.microsoft.com/office/drawing/2014/main" id="{AA6FA577-05EB-413A-AFEF-700029B46A3F}"/>
              </a:ext>
            </a:extLst>
          </p:cNvPr>
          <p:cNvPicPr>
            <a:picLocks noChangeAspect="1"/>
          </p:cNvPicPr>
          <p:nvPr/>
        </p:nvPicPr>
        <p:blipFill>
          <a:blip r:embed="rId5"/>
          <a:stretch>
            <a:fillRect/>
          </a:stretch>
        </p:blipFill>
        <p:spPr>
          <a:xfrm>
            <a:off x="4525129" y="1198453"/>
            <a:ext cx="2332466" cy="2332466"/>
          </a:xfrm>
          <a:prstGeom prst="rect">
            <a:avLst/>
          </a:prstGeom>
        </p:spPr>
      </p:pic>
      <p:sp>
        <p:nvSpPr>
          <p:cNvPr id="26" name="Title 2">
            <a:extLst>
              <a:ext uri="{FF2B5EF4-FFF2-40B4-BE49-F238E27FC236}">
                <a16:creationId xmlns:a16="http://schemas.microsoft.com/office/drawing/2014/main" id="{8E1ED39F-1E3D-497F-85B4-CED91841CD2A}"/>
              </a:ext>
            </a:extLst>
          </p:cNvPr>
          <p:cNvSpPr txBox="1">
            <a:spLocks/>
          </p:cNvSpPr>
          <p:nvPr/>
        </p:nvSpPr>
        <p:spPr>
          <a:xfrm>
            <a:off x="3374237" y="4614719"/>
            <a:ext cx="4456700" cy="2167600"/>
          </a:xfrm>
          <a:prstGeom prst="rect">
            <a:avLst/>
          </a:prstGeom>
        </p:spPr>
        <p:txBody>
          <a:bodyPr vert="horz" lIns="0" tIns="0" rIns="0" bIns="0" rtlCol="0" anchor="t">
            <a:noAutofit/>
          </a:bodyPr>
          <a:lstStyle>
            <a:lvl1pPr marL="0" algn="r" defTabSz="914400" rtl="0" eaLnBrk="1" latinLnBrk="0" hangingPunct="1">
              <a:lnSpc>
                <a:spcPct val="90000"/>
              </a:lnSpc>
              <a:spcBef>
                <a:spcPct val="0"/>
              </a:spcBef>
              <a:buNone/>
              <a:defRPr lang="en-ZA" sz="8000" b="1" kern="1200" cap="all" spc="-150" baseline="0" dirty="0">
                <a:solidFill>
                  <a:schemeClr val="bg1"/>
                </a:solidFill>
                <a:latin typeface="+mj-lt"/>
                <a:ea typeface="+mj-ea"/>
                <a:cs typeface="+mj-cs"/>
              </a:defRPr>
            </a:lvl1pPr>
          </a:lstStyle>
          <a:p>
            <a:r>
              <a:rPr lang="en-US" sz="2800" dirty="0"/>
              <a:t>YOUR Questions PLEASE ?</a:t>
            </a:r>
          </a:p>
        </p:txBody>
      </p:sp>
      <p:sp>
        <p:nvSpPr>
          <p:cNvPr id="27" name="Rectangle 26">
            <a:extLst>
              <a:ext uri="{FF2B5EF4-FFF2-40B4-BE49-F238E27FC236}">
                <a16:creationId xmlns:a16="http://schemas.microsoft.com/office/drawing/2014/main" id="{B50DE500-57D3-46B6-8E2C-47284E53187C}"/>
              </a:ext>
            </a:extLst>
          </p:cNvPr>
          <p:cNvSpPr/>
          <p:nvPr/>
        </p:nvSpPr>
        <p:spPr>
          <a:xfrm>
            <a:off x="9555420" y="154781"/>
            <a:ext cx="2481943" cy="1046554"/>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pic>
        <p:nvPicPr>
          <p:cNvPr id="4" name="Picture 3">
            <a:extLst>
              <a:ext uri="{FF2B5EF4-FFF2-40B4-BE49-F238E27FC236}">
                <a16:creationId xmlns:a16="http://schemas.microsoft.com/office/drawing/2014/main" id="{2BB07B98-B810-4ECA-92E1-84409A255484}"/>
              </a:ext>
            </a:extLst>
          </p:cNvPr>
          <p:cNvPicPr>
            <a:picLocks noChangeAspect="1"/>
          </p:cNvPicPr>
          <p:nvPr/>
        </p:nvPicPr>
        <p:blipFill>
          <a:blip r:embed="rId6"/>
          <a:stretch>
            <a:fillRect/>
          </a:stretch>
        </p:blipFill>
        <p:spPr>
          <a:xfrm>
            <a:off x="2886102" y="-64248"/>
            <a:ext cx="5610521" cy="1809552"/>
          </a:xfrm>
          <a:prstGeom prst="rect">
            <a:avLst/>
          </a:prstGeom>
        </p:spPr>
      </p:pic>
    </p:spTree>
    <p:extLst>
      <p:ext uri="{BB962C8B-B14F-4D97-AF65-F5344CB8AC3E}">
        <p14:creationId xmlns:p14="http://schemas.microsoft.com/office/powerpoint/2010/main" val="3113318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85B41C8-4B55-458F-878B-550AD24B15E9}"/>
              </a:ext>
            </a:extLst>
          </p:cNvPr>
          <p:cNvSpPr>
            <a:spLocks noGrp="1"/>
          </p:cNvSpPr>
          <p:nvPr>
            <p:ph type="sldNum" sz="quarter" idx="12"/>
          </p:nvPr>
        </p:nvSpPr>
        <p:spPr/>
        <p:txBody>
          <a:bodyPr/>
          <a:lstStyle/>
          <a:p>
            <a:r>
              <a:rPr lang="en-US" dirty="0"/>
              <a:t>page </a:t>
            </a:r>
            <a:fld id="{19B51A1E-902D-48AF-9020-955120F399B6}" type="slidenum">
              <a:rPr lang="en-US" smtClean="0"/>
              <a:pPr/>
              <a:t>3</a:t>
            </a:fld>
            <a:endParaRPr lang="en-US" dirty="0"/>
          </a:p>
        </p:txBody>
      </p:sp>
      <p:sp>
        <p:nvSpPr>
          <p:cNvPr id="25" name="Rectangle 24">
            <a:extLst>
              <a:ext uri="{FF2B5EF4-FFF2-40B4-BE49-F238E27FC236}">
                <a16:creationId xmlns:a16="http://schemas.microsoft.com/office/drawing/2014/main" id="{C611BDB5-FE69-4426-832C-D98CFE34794F}"/>
              </a:ext>
            </a:extLst>
          </p:cNvPr>
          <p:cNvSpPr/>
          <p:nvPr/>
        </p:nvSpPr>
        <p:spPr>
          <a:xfrm>
            <a:off x="10575438" y="0"/>
            <a:ext cx="1616562" cy="1207910"/>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sp>
        <p:nvSpPr>
          <p:cNvPr id="3" name="Title 2">
            <a:extLst>
              <a:ext uri="{FF2B5EF4-FFF2-40B4-BE49-F238E27FC236}">
                <a16:creationId xmlns:a16="http://schemas.microsoft.com/office/drawing/2014/main" id="{7A663105-4B92-4F24-9DF6-58BB116E29FA}"/>
              </a:ext>
            </a:extLst>
          </p:cNvPr>
          <p:cNvSpPr>
            <a:spLocks noGrp="1"/>
          </p:cNvSpPr>
          <p:nvPr>
            <p:ph type="ctrTitle"/>
          </p:nvPr>
        </p:nvSpPr>
        <p:spPr>
          <a:xfrm>
            <a:off x="3530636" y="37421"/>
            <a:ext cx="5085650" cy="720000"/>
          </a:xfrm>
        </p:spPr>
        <p:txBody>
          <a:bodyPr/>
          <a:lstStyle/>
          <a:p>
            <a:pPr algn="ctr"/>
            <a:r>
              <a:rPr lang="en-US" dirty="0">
                <a:solidFill>
                  <a:srgbClr val="26B7D4"/>
                </a:solidFill>
              </a:rPr>
              <a:t>Login</a:t>
            </a:r>
            <a:r>
              <a:rPr lang="en-US" dirty="0">
                <a:solidFill>
                  <a:schemeClr val="accent2">
                    <a:lumMod val="60000"/>
                    <a:lumOff val="40000"/>
                  </a:schemeClr>
                </a:solidFill>
              </a:rPr>
              <a:t> PAGE FEATURES</a:t>
            </a:r>
          </a:p>
        </p:txBody>
      </p:sp>
      <p:pic>
        <p:nvPicPr>
          <p:cNvPr id="11" name="Picture 10" descr="A screenshot of a cell phone&#10;&#10;Description automatically generated">
            <a:extLst>
              <a:ext uri="{FF2B5EF4-FFF2-40B4-BE49-F238E27FC236}">
                <a16:creationId xmlns:a16="http://schemas.microsoft.com/office/drawing/2014/main" id="{6B5B8046-613F-4672-B8B5-041F039D5DB9}"/>
              </a:ext>
            </a:extLst>
          </p:cNvPr>
          <p:cNvPicPr>
            <a:picLocks noChangeAspect="1"/>
          </p:cNvPicPr>
          <p:nvPr/>
        </p:nvPicPr>
        <p:blipFill rotWithShape="1">
          <a:blip r:embed="rId3"/>
          <a:srcRect t="3619"/>
          <a:stretch/>
        </p:blipFill>
        <p:spPr>
          <a:xfrm>
            <a:off x="199431" y="340682"/>
            <a:ext cx="3028908" cy="6000765"/>
          </a:xfrm>
          <a:prstGeom prst="rect">
            <a:avLst/>
          </a:prstGeom>
        </p:spPr>
      </p:pic>
      <p:pic>
        <p:nvPicPr>
          <p:cNvPr id="13" name="Picture 12" descr="A screenshot of a cell phone&#10;&#10;Description automatically generated">
            <a:extLst>
              <a:ext uri="{FF2B5EF4-FFF2-40B4-BE49-F238E27FC236}">
                <a16:creationId xmlns:a16="http://schemas.microsoft.com/office/drawing/2014/main" id="{391AFB98-BB96-46A1-AA03-2A4A02711564}"/>
              </a:ext>
            </a:extLst>
          </p:cNvPr>
          <p:cNvPicPr>
            <a:picLocks noChangeAspect="1"/>
          </p:cNvPicPr>
          <p:nvPr/>
        </p:nvPicPr>
        <p:blipFill rotWithShape="1">
          <a:blip r:embed="rId4"/>
          <a:srcRect t="3619"/>
          <a:stretch/>
        </p:blipFill>
        <p:spPr>
          <a:xfrm>
            <a:off x="9090203" y="445366"/>
            <a:ext cx="2970470" cy="5884988"/>
          </a:xfrm>
          <a:prstGeom prst="rect">
            <a:avLst/>
          </a:prstGeom>
        </p:spPr>
      </p:pic>
      <p:sp>
        <p:nvSpPr>
          <p:cNvPr id="2" name="TextBox 1"/>
          <p:cNvSpPr txBox="1"/>
          <p:nvPr/>
        </p:nvSpPr>
        <p:spPr>
          <a:xfrm>
            <a:off x="3432854" y="3574951"/>
            <a:ext cx="5500545" cy="646331"/>
          </a:xfrm>
          <a:prstGeom prst="rect">
            <a:avLst/>
          </a:prstGeom>
          <a:noFill/>
        </p:spPr>
        <p:txBody>
          <a:bodyPr wrap="none" rtlCol="0">
            <a:spAutoFit/>
          </a:bodyPr>
          <a:lstStyle/>
          <a:p>
            <a:pPr algn="ctr"/>
            <a:r>
              <a:rPr lang="en-US" b="1" noProof="1">
                <a:solidFill>
                  <a:srgbClr val="FFC000"/>
                </a:solidFill>
              </a:rPr>
              <a:t>IF AN EMAIL IS NOT PROVIDED, A PROMPT WILL BE </a:t>
            </a:r>
          </a:p>
          <a:p>
            <a:pPr algn="ctr"/>
            <a:r>
              <a:rPr lang="en-US" b="1" noProof="1">
                <a:solidFill>
                  <a:srgbClr val="FFC000"/>
                </a:solidFill>
              </a:rPr>
              <a:t>DISPLAYED WITH ‘PLEASE ENTER EMAIL’</a:t>
            </a:r>
          </a:p>
        </p:txBody>
      </p:sp>
      <p:pic>
        <p:nvPicPr>
          <p:cNvPr id="9" name="Graphic 23" descr="Line arrow: Slight curve">
            <a:extLst>
              <a:ext uri="{FF2B5EF4-FFF2-40B4-BE49-F238E27FC236}">
                <a16:creationId xmlns:a16="http://schemas.microsoft.com/office/drawing/2014/main" id="{CB6636EC-5F00-4C19-B517-024C2A3F53C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491330" flipH="1" flipV="1">
            <a:off x="2644879" y="3021380"/>
            <a:ext cx="1166921" cy="815240"/>
          </a:xfrm>
          <a:prstGeom prst="rect">
            <a:avLst/>
          </a:prstGeom>
        </p:spPr>
      </p:pic>
      <p:sp>
        <p:nvSpPr>
          <p:cNvPr id="14" name="TextBox 13"/>
          <p:cNvSpPr txBox="1"/>
          <p:nvPr/>
        </p:nvSpPr>
        <p:spPr>
          <a:xfrm>
            <a:off x="3228339" y="5364621"/>
            <a:ext cx="3700115" cy="923330"/>
          </a:xfrm>
          <a:prstGeom prst="rect">
            <a:avLst/>
          </a:prstGeom>
          <a:noFill/>
        </p:spPr>
        <p:txBody>
          <a:bodyPr wrap="none" rtlCol="0">
            <a:spAutoFit/>
          </a:bodyPr>
          <a:lstStyle/>
          <a:p>
            <a:pPr algn="ctr"/>
            <a:r>
              <a:rPr lang="en-US" b="1" noProof="1">
                <a:solidFill>
                  <a:srgbClr val="FFC000"/>
                </a:solidFill>
              </a:rPr>
              <a:t>THE ‘SIGN IN’ BUTTON GIVES THE </a:t>
            </a:r>
          </a:p>
          <a:p>
            <a:pPr algn="ctr"/>
            <a:r>
              <a:rPr lang="en-US" b="1" noProof="1">
                <a:solidFill>
                  <a:srgbClr val="FFC000"/>
                </a:solidFill>
              </a:rPr>
              <a:t>USER ACCESS TO THE HOMEPAGE </a:t>
            </a:r>
          </a:p>
          <a:p>
            <a:pPr algn="ctr"/>
            <a:r>
              <a:rPr lang="en-US" b="1" noProof="1">
                <a:solidFill>
                  <a:srgbClr val="FFC000"/>
                </a:solidFill>
              </a:rPr>
              <a:t>OF WATER4LIFE</a:t>
            </a:r>
          </a:p>
        </p:txBody>
      </p:sp>
      <p:pic>
        <p:nvPicPr>
          <p:cNvPr id="15" name="Graphic 23" descr="Line arrow: Slight curve">
            <a:extLst>
              <a:ext uri="{FF2B5EF4-FFF2-40B4-BE49-F238E27FC236}">
                <a16:creationId xmlns:a16="http://schemas.microsoft.com/office/drawing/2014/main" id="{CB6636EC-5F00-4C19-B517-024C2A3F53C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489968" flipH="1" flipV="1">
            <a:off x="1910585" y="4299590"/>
            <a:ext cx="2018693" cy="744835"/>
          </a:xfrm>
          <a:prstGeom prst="rect">
            <a:avLst/>
          </a:prstGeom>
        </p:spPr>
      </p:pic>
      <p:pic>
        <p:nvPicPr>
          <p:cNvPr id="16" name="Graphic 23" descr="Line arrow: Slight curve">
            <a:extLst>
              <a:ext uri="{FF2B5EF4-FFF2-40B4-BE49-F238E27FC236}">
                <a16:creationId xmlns:a16="http://schemas.microsoft.com/office/drawing/2014/main" id="{CB6636EC-5F00-4C19-B517-024C2A3F53C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8279971" flipH="1" flipV="1">
            <a:off x="8128086" y="4052944"/>
            <a:ext cx="1956879" cy="1032203"/>
          </a:xfrm>
          <a:prstGeom prst="rect">
            <a:avLst/>
          </a:prstGeom>
        </p:spPr>
      </p:pic>
      <p:sp>
        <p:nvSpPr>
          <p:cNvPr id="20" name="TextBox 19"/>
          <p:cNvSpPr txBox="1"/>
          <p:nvPr/>
        </p:nvSpPr>
        <p:spPr>
          <a:xfrm>
            <a:off x="4612697" y="4387795"/>
            <a:ext cx="4020844" cy="923330"/>
          </a:xfrm>
          <a:prstGeom prst="rect">
            <a:avLst/>
          </a:prstGeom>
          <a:noFill/>
        </p:spPr>
        <p:txBody>
          <a:bodyPr wrap="none" rtlCol="0">
            <a:spAutoFit/>
          </a:bodyPr>
          <a:lstStyle/>
          <a:p>
            <a:pPr algn="ctr"/>
            <a:r>
              <a:rPr lang="en-US" b="1" noProof="1">
                <a:solidFill>
                  <a:srgbClr val="FFC000"/>
                </a:solidFill>
              </a:rPr>
              <a:t>IF A PASSWORD IS NOT PROVIDED, </a:t>
            </a:r>
          </a:p>
          <a:p>
            <a:pPr algn="ctr"/>
            <a:r>
              <a:rPr lang="en-US" b="1" noProof="1">
                <a:solidFill>
                  <a:srgbClr val="FFC000"/>
                </a:solidFill>
              </a:rPr>
              <a:t>A PROMPT WILL BE DISPLAYED WITH</a:t>
            </a:r>
          </a:p>
          <a:p>
            <a:pPr algn="ctr"/>
            <a:r>
              <a:rPr lang="en-US" b="1" noProof="1">
                <a:solidFill>
                  <a:srgbClr val="FFC000"/>
                </a:solidFill>
              </a:rPr>
              <a:t> ‘PLEASE ENTER YOUR PASSWORD</a:t>
            </a:r>
          </a:p>
        </p:txBody>
      </p:sp>
      <p:sp>
        <p:nvSpPr>
          <p:cNvPr id="17" name="TextBox 16">
            <a:extLst>
              <a:ext uri="{FF2B5EF4-FFF2-40B4-BE49-F238E27FC236}">
                <a16:creationId xmlns:a16="http://schemas.microsoft.com/office/drawing/2014/main" id="{4D1196D2-0E79-4D74-A7DB-3C58078212ED}"/>
              </a:ext>
            </a:extLst>
          </p:cNvPr>
          <p:cNvSpPr txBox="1"/>
          <p:nvPr/>
        </p:nvSpPr>
        <p:spPr>
          <a:xfrm>
            <a:off x="3228340" y="742317"/>
            <a:ext cx="5730536" cy="2862322"/>
          </a:xfrm>
          <a:prstGeom prst="rect">
            <a:avLst/>
          </a:prstGeom>
          <a:noFill/>
        </p:spPr>
        <p:txBody>
          <a:bodyPr wrap="square" rtlCol="0">
            <a:spAutoFit/>
          </a:bodyPr>
          <a:lstStyle/>
          <a:p>
            <a:r>
              <a:rPr lang="en-US" b="1" noProof="1">
                <a:solidFill>
                  <a:srgbClr val="FFC000"/>
                </a:solidFill>
              </a:rPr>
              <a:t>THE LOGIN PAGE ALLOW ALREADY REGISTERED USERS TO  GAIN ACCESS TO THEIR WATER4LIFE ACCOUNT.</a:t>
            </a:r>
          </a:p>
          <a:p>
            <a:pPr algn="ctr"/>
            <a:endParaRPr lang="en-US" b="1" noProof="1">
              <a:solidFill>
                <a:srgbClr val="FFC000"/>
              </a:solidFill>
            </a:endParaRPr>
          </a:p>
          <a:p>
            <a:r>
              <a:rPr lang="en-US" b="1" noProof="1">
                <a:solidFill>
                  <a:srgbClr val="FFC000"/>
                </a:solidFill>
              </a:rPr>
              <a:t>THE PAGE CONSISTS OF FIELDS FOR THE USER TO ENTER THEIR REGISTERED EMAIL AND PASSWORD</a:t>
            </a:r>
          </a:p>
          <a:p>
            <a:endParaRPr lang="en-US" b="1" noProof="1">
              <a:solidFill>
                <a:srgbClr val="FFC000"/>
              </a:solidFill>
            </a:endParaRPr>
          </a:p>
          <a:p>
            <a:r>
              <a:rPr lang="en-US" b="1" noProof="1">
                <a:solidFill>
                  <a:srgbClr val="FFC000"/>
                </a:solidFill>
              </a:rPr>
              <a:t>THESE FIELDS ARE SUBMITTED TO FIREBASE AUTHENTICATION ONCE ‘SIGN UP’ IS PRESSED.</a:t>
            </a:r>
          </a:p>
          <a:p>
            <a:pPr algn="ctr"/>
            <a:endParaRPr lang="en-US" b="1" noProof="1">
              <a:solidFill>
                <a:srgbClr val="FFC000"/>
              </a:solidFill>
            </a:endParaRPr>
          </a:p>
        </p:txBody>
      </p:sp>
    </p:spTree>
    <p:extLst>
      <p:ext uri="{BB962C8B-B14F-4D97-AF65-F5344CB8AC3E}">
        <p14:creationId xmlns:p14="http://schemas.microsoft.com/office/powerpoint/2010/main" val="2122728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146CD20-4E12-4289-B1E6-C03408F023A2}"/>
              </a:ext>
            </a:extLst>
          </p:cNvPr>
          <p:cNvSpPr/>
          <p:nvPr/>
        </p:nvSpPr>
        <p:spPr>
          <a:xfrm>
            <a:off x="4648698" y="1"/>
            <a:ext cx="1616562" cy="1207910"/>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sp>
        <p:nvSpPr>
          <p:cNvPr id="2" name="Title 1">
            <a:extLst>
              <a:ext uri="{FF2B5EF4-FFF2-40B4-BE49-F238E27FC236}">
                <a16:creationId xmlns:a16="http://schemas.microsoft.com/office/drawing/2014/main" id="{DFB4E65B-AD78-4F8E-AF3D-7759245651EE}"/>
              </a:ext>
            </a:extLst>
          </p:cNvPr>
          <p:cNvSpPr>
            <a:spLocks noGrp="1"/>
          </p:cNvSpPr>
          <p:nvPr>
            <p:ph type="ctrTitle"/>
          </p:nvPr>
        </p:nvSpPr>
        <p:spPr>
          <a:xfrm>
            <a:off x="535004" y="138745"/>
            <a:ext cx="5167824" cy="1532849"/>
          </a:xfrm>
        </p:spPr>
        <p:txBody>
          <a:bodyPr/>
          <a:lstStyle/>
          <a:p>
            <a:pPr algn="ctr"/>
            <a:br>
              <a:rPr lang="en-US" dirty="0">
                <a:solidFill>
                  <a:srgbClr val="FFC000"/>
                </a:solidFill>
              </a:rPr>
            </a:br>
            <a:r>
              <a:rPr lang="en-US" sz="4800" dirty="0">
                <a:solidFill>
                  <a:srgbClr val="26B7D4"/>
                </a:solidFill>
              </a:rPr>
              <a:t>Registration</a:t>
            </a:r>
          </a:p>
        </p:txBody>
      </p:sp>
      <p:sp>
        <p:nvSpPr>
          <p:cNvPr id="3" name="Subtitle 2">
            <a:extLst>
              <a:ext uri="{FF2B5EF4-FFF2-40B4-BE49-F238E27FC236}">
                <a16:creationId xmlns:a16="http://schemas.microsoft.com/office/drawing/2014/main" id="{AD64A9BB-6E23-4A5F-9B9E-D9C953E9F40D}"/>
              </a:ext>
            </a:extLst>
          </p:cNvPr>
          <p:cNvSpPr>
            <a:spLocks noGrp="1"/>
          </p:cNvSpPr>
          <p:nvPr>
            <p:ph type="subTitle" idx="1"/>
          </p:nvPr>
        </p:nvSpPr>
        <p:spPr>
          <a:xfrm>
            <a:off x="1097436" y="1346655"/>
            <a:ext cx="5167824" cy="5239566"/>
          </a:xfrm>
        </p:spPr>
        <p:txBody>
          <a:bodyPr anchor="ctr"/>
          <a:lstStyle/>
          <a:p>
            <a:pPr marL="342900" indent="-342900" algn="l">
              <a:buFont typeface="+mj-lt"/>
              <a:buAutoNum type="arabicPeriod"/>
            </a:pPr>
            <a:r>
              <a:rPr lang="en-US" sz="2400" noProof="1"/>
              <a:t>ON THIS PAGE THE USER WILL Enter personal email in the field provided</a:t>
            </a:r>
          </a:p>
          <a:p>
            <a:pPr marL="342900" indent="-342900" algn="l">
              <a:buFont typeface="+mj-lt"/>
              <a:buAutoNum type="arabicPeriod"/>
            </a:pPr>
            <a:r>
              <a:rPr lang="en-US" sz="2400" noProof="1"/>
              <a:t>Enter CREATED password in the field provided</a:t>
            </a:r>
          </a:p>
          <a:p>
            <a:pPr marL="342900" indent="-342900" algn="l">
              <a:buFont typeface="+mj-lt"/>
              <a:buAutoNum type="arabicPeriod"/>
            </a:pPr>
            <a:r>
              <a:rPr lang="en-US" sz="2400" noProof="1"/>
              <a:t>Press ‘sign up’ to enter water4life HOME PAGE TO CREATE A NEW ACCOUNT. </a:t>
            </a:r>
          </a:p>
          <a:p>
            <a:pPr marL="342900" indent="-342900" algn="l">
              <a:buFont typeface="+mj-lt"/>
              <a:buAutoNum type="arabicPeriod"/>
            </a:pPr>
            <a:r>
              <a:rPr lang="en-US" sz="2400" noProof="1"/>
              <a:t>Already have an account? Click on ‘sign in here’ TO TAKE YOU TO THE LOGIN PAGE.</a:t>
            </a:r>
          </a:p>
          <a:p>
            <a:pPr algn="l"/>
            <a:endParaRPr lang="en-US" noProof="1"/>
          </a:p>
        </p:txBody>
      </p:sp>
      <p:pic>
        <p:nvPicPr>
          <p:cNvPr id="21" name="Picture 20" descr="A screenshot of a cell phone&#10;&#10;Description automatically generated">
            <a:extLst>
              <a:ext uri="{FF2B5EF4-FFF2-40B4-BE49-F238E27FC236}">
                <a16:creationId xmlns:a16="http://schemas.microsoft.com/office/drawing/2014/main" id="{1364B18C-1102-4720-B784-A0CFD6681B78}"/>
              </a:ext>
            </a:extLst>
          </p:cNvPr>
          <p:cNvPicPr>
            <a:picLocks noChangeAspect="1"/>
          </p:cNvPicPr>
          <p:nvPr/>
        </p:nvPicPr>
        <p:blipFill rotWithShape="1">
          <a:blip r:embed="rId3"/>
          <a:srcRect t="3742"/>
          <a:stretch/>
        </p:blipFill>
        <p:spPr>
          <a:xfrm>
            <a:off x="8018956" y="400756"/>
            <a:ext cx="2923999" cy="5785556"/>
          </a:xfrm>
          <a:prstGeom prst="rect">
            <a:avLst/>
          </a:prstGeom>
        </p:spPr>
      </p:pic>
      <p:pic>
        <p:nvPicPr>
          <p:cNvPr id="6" name="Graphic 11" descr="Badge 1">
            <a:extLst>
              <a:ext uri="{FF2B5EF4-FFF2-40B4-BE49-F238E27FC236}">
                <a16:creationId xmlns:a16="http://schemas.microsoft.com/office/drawing/2014/main" id="{F2A56ED4-4786-4239-ABBF-E6BC928DAB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81944" y="2743200"/>
            <a:ext cx="359854" cy="359854"/>
          </a:xfrm>
          <a:prstGeom prst="rect">
            <a:avLst/>
          </a:prstGeom>
        </p:spPr>
      </p:pic>
      <p:pic>
        <p:nvPicPr>
          <p:cNvPr id="7" name="Graphic 25" descr="Badge">
            <a:extLst>
              <a:ext uri="{FF2B5EF4-FFF2-40B4-BE49-F238E27FC236}">
                <a16:creationId xmlns:a16="http://schemas.microsoft.com/office/drawing/2014/main" id="{83C8D7F0-89E9-4E26-B1CB-E4E12AD601B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281944" y="3098318"/>
            <a:ext cx="359854" cy="359854"/>
          </a:xfrm>
          <a:prstGeom prst="rect">
            <a:avLst/>
          </a:prstGeom>
        </p:spPr>
      </p:pic>
      <p:pic>
        <p:nvPicPr>
          <p:cNvPr id="8" name="Graphic 31" descr="Badge 3">
            <a:extLst>
              <a:ext uri="{FF2B5EF4-FFF2-40B4-BE49-F238E27FC236}">
                <a16:creationId xmlns:a16="http://schemas.microsoft.com/office/drawing/2014/main" id="{B6844C52-955F-4350-B0FC-624D574031E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26965" y="3760469"/>
            <a:ext cx="373593" cy="359854"/>
          </a:xfrm>
          <a:prstGeom prst="rect">
            <a:avLst/>
          </a:prstGeom>
        </p:spPr>
      </p:pic>
      <p:pic>
        <p:nvPicPr>
          <p:cNvPr id="9" name="Graphic 8" descr="Badge 4">
            <a:extLst>
              <a:ext uri="{FF2B5EF4-FFF2-40B4-BE49-F238E27FC236}">
                <a16:creationId xmlns:a16="http://schemas.microsoft.com/office/drawing/2014/main" id="{3DF98AB1-3441-4481-A426-DEE4F745F42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465938" y="4028491"/>
            <a:ext cx="362339" cy="362339"/>
          </a:xfrm>
          <a:prstGeom prst="rect">
            <a:avLst/>
          </a:prstGeom>
        </p:spPr>
      </p:pic>
    </p:spTree>
    <p:extLst>
      <p:ext uri="{BB962C8B-B14F-4D97-AF65-F5344CB8AC3E}">
        <p14:creationId xmlns:p14="http://schemas.microsoft.com/office/powerpoint/2010/main" val="3419518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146CD20-4E12-4289-B1E6-C03408F023A2}"/>
              </a:ext>
            </a:extLst>
          </p:cNvPr>
          <p:cNvSpPr/>
          <p:nvPr/>
        </p:nvSpPr>
        <p:spPr>
          <a:xfrm>
            <a:off x="4685178" y="179630"/>
            <a:ext cx="1616562" cy="1207910"/>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pic>
        <p:nvPicPr>
          <p:cNvPr id="15" name="Picture 14" descr="A screenshot of a cell phone&#10;&#10;Description automatically generated">
            <a:extLst>
              <a:ext uri="{FF2B5EF4-FFF2-40B4-BE49-F238E27FC236}">
                <a16:creationId xmlns:a16="http://schemas.microsoft.com/office/drawing/2014/main" id="{2377EC2E-AE60-4E3F-9278-BEBCC590B07B}"/>
              </a:ext>
            </a:extLst>
          </p:cNvPr>
          <p:cNvPicPr>
            <a:picLocks noChangeAspect="1"/>
          </p:cNvPicPr>
          <p:nvPr/>
        </p:nvPicPr>
        <p:blipFill rotWithShape="1">
          <a:blip r:embed="rId3"/>
          <a:srcRect t="3742"/>
          <a:stretch/>
        </p:blipFill>
        <p:spPr>
          <a:xfrm>
            <a:off x="567693" y="1775974"/>
            <a:ext cx="2402864" cy="4754416"/>
          </a:xfrm>
          <a:prstGeom prst="rect">
            <a:avLst/>
          </a:prstGeom>
        </p:spPr>
      </p:pic>
      <p:pic>
        <p:nvPicPr>
          <p:cNvPr id="17" name="Picture 16" descr="A screenshot of a cell phone&#10;&#10;Description automatically generated">
            <a:extLst>
              <a:ext uri="{FF2B5EF4-FFF2-40B4-BE49-F238E27FC236}">
                <a16:creationId xmlns:a16="http://schemas.microsoft.com/office/drawing/2014/main" id="{30B9B913-AEC0-4354-B2AE-EE48AB9B77C9}"/>
              </a:ext>
            </a:extLst>
          </p:cNvPr>
          <p:cNvPicPr>
            <a:picLocks noChangeAspect="1"/>
          </p:cNvPicPr>
          <p:nvPr/>
        </p:nvPicPr>
        <p:blipFill rotWithShape="1">
          <a:blip r:embed="rId4"/>
          <a:srcRect t="3742"/>
          <a:stretch/>
        </p:blipFill>
        <p:spPr>
          <a:xfrm>
            <a:off x="9575184" y="521636"/>
            <a:ext cx="2402865" cy="4754416"/>
          </a:xfrm>
          <a:prstGeom prst="rect">
            <a:avLst/>
          </a:prstGeom>
        </p:spPr>
      </p:pic>
      <p:sp>
        <p:nvSpPr>
          <p:cNvPr id="11" name="Subtitle 2">
            <a:extLst>
              <a:ext uri="{FF2B5EF4-FFF2-40B4-BE49-F238E27FC236}">
                <a16:creationId xmlns:a16="http://schemas.microsoft.com/office/drawing/2014/main" id="{640F06B0-41E4-40F3-9511-55B13F2869A5}"/>
              </a:ext>
            </a:extLst>
          </p:cNvPr>
          <p:cNvSpPr>
            <a:spLocks noGrp="1"/>
          </p:cNvSpPr>
          <p:nvPr>
            <p:ph type="subTitle" idx="1"/>
          </p:nvPr>
        </p:nvSpPr>
        <p:spPr>
          <a:xfrm>
            <a:off x="3090594" y="5640422"/>
            <a:ext cx="2402865" cy="467110"/>
          </a:xfrm>
        </p:spPr>
        <p:txBody>
          <a:bodyPr/>
          <a:lstStyle/>
          <a:p>
            <a:pPr algn="l"/>
            <a:r>
              <a:rPr lang="en-US" sz="1600" cap="none" noProof="1"/>
              <a:t>By clicking the  the ‘sign up’ button  the user is directed to the homepage of water4life. </a:t>
            </a:r>
          </a:p>
          <a:p>
            <a:pPr algn="l"/>
            <a:endParaRPr lang="en-US" sz="1600" cap="none" noProof="1"/>
          </a:p>
        </p:txBody>
      </p:sp>
      <p:sp>
        <p:nvSpPr>
          <p:cNvPr id="2" name="Title 1">
            <a:extLst>
              <a:ext uri="{FF2B5EF4-FFF2-40B4-BE49-F238E27FC236}">
                <a16:creationId xmlns:a16="http://schemas.microsoft.com/office/drawing/2014/main" id="{DFB4E65B-AD78-4F8E-AF3D-7759245651EE}"/>
              </a:ext>
            </a:extLst>
          </p:cNvPr>
          <p:cNvSpPr>
            <a:spLocks noGrp="1"/>
          </p:cNvSpPr>
          <p:nvPr>
            <p:ph type="ctrTitle"/>
          </p:nvPr>
        </p:nvSpPr>
        <p:spPr>
          <a:xfrm>
            <a:off x="-2237387" y="-589962"/>
            <a:ext cx="16666773" cy="1532849"/>
          </a:xfrm>
        </p:spPr>
        <p:txBody>
          <a:bodyPr/>
          <a:lstStyle/>
          <a:p>
            <a:pPr algn="ctr"/>
            <a:r>
              <a:rPr lang="en-US" dirty="0">
                <a:solidFill>
                  <a:srgbClr val="26B7D4"/>
                </a:solidFill>
              </a:rPr>
              <a:t>Registration PAGE</a:t>
            </a:r>
          </a:p>
        </p:txBody>
      </p:sp>
      <p:sp>
        <p:nvSpPr>
          <p:cNvPr id="13" name="TextBox 12">
            <a:extLst>
              <a:ext uri="{FF2B5EF4-FFF2-40B4-BE49-F238E27FC236}">
                <a16:creationId xmlns:a16="http://schemas.microsoft.com/office/drawing/2014/main" id="{923EB413-EEB7-4809-AC90-9140999781C1}"/>
              </a:ext>
            </a:extLst>
          </p:cNvPr>
          <p:cNvSpPr txBox="1"/>
          <p:nvPr/>
        </p:nvSpPr>
        <p:spPr>
          <a:xfrm>
            <a:off x="2232798" y="3353205"/>
            <a:ext cx="2742965" cy="584775"/>
          </a:xfrm>
          <a:prstGeom prst="rect">
            <a:avLst/>
          </a:prstGeom>
          <a:noFill/>
        </p:spPr>
        <p:txBody>
          <a:bodyPr wrap="square" rtlCol="0">
            <a:spAutoFit/>
          </a:bodyPr>
          <a:lstStyle/>
          <a:p>
            <a:pPr algn="ctr"/>
            <a:r>
              <a:rPr lang="en-GB" sz="3200" dirty="0">
                <a:solidFill>
                  <a:srgbClr val="FFC000"/>
                </a:solidFill>
              </a:rPr>
              <a:t>EMAIL</a:t>
            </a:r>
          </a:p>
        </p:txBody>
      </p:sp>
      <p:sp>
        <p:nvSpPr>
          <p:cNvPr id="18" name="TextBox 17">
            <a:extLst>
              <a:ext uri="{FF2B5EF4-FFF2-40B4-BE49-F238E27FC236}">
                <a16:creationId xmlns:a16="http://schemas.microsoft.com/office/drawing/2014/main" id="{FF5D9CF1-38A6-474D-8847-0D1D85392E6A}"/>
              </a:ext>
            </a:extLst>
          </p:cNvPr>
          <p:cNvSpPr txBox="1"/>
          <p:nvPr/>
        </p:nvSpPr>
        <p:spPr>
          <a:xfrm>
            <a:off x="5968306" y="3299643"/>
            <a:ext cx="2742965" cy="584775"/>
          </a:xfrm>
          <a:prstGeom prst="rect">
            <a:avLst/>
          </a:prstGeom>
          <a:noFill/>
        </p:spPr>
        <p:txBody>
          <a:bodyPr wrap="square" rtlCol="0">
            <a:spAutoFit/>
          </a:bodyPr>
          <a:lstStyle/>
          <a:p>
            <a:pPr algn="ctr"/>
            <a:r>
              <a:rPr lang="en-GB" sz="3200" dirty="0">
                <a:solidFill>
                  <a:srgbClr val="FFC000"/>
                </a:solidFill>
              </a:rPr>
              <a:t>PASSWORD</a:t>
            </a:r>
          </a:p>
        </p:txBody>
      </p:sp>
      <p:sp>
        <p:nvSpPr>
          <p:cNvPr id="19" name="TextBox 18">
            <a:extLst>
              <a:ext uri="{FF2B5EF4-FFF2-40B4-BE49-F238E27FC236}">
                <a16:creationId xmlns:a16="http://schemas.microsoft.com/office/drawing/2014/main" id="{545A2A8E-A7A5-4122-8765-F399120E8F25}"/>
              </a:ext>
            </a:extLst>
          </p:cNvPr>
          <p:cNvSpPr txBox="1"/>
          <p:nvPr/>
        </p:nvSpPr>
        <p:spPr>
          <a:xfrm>
            <a:off x="3574376" y="575944"/>
            <a:ext cx="5454728" cy="1107996"/>
          </a:xfrm>
          <a:prstGeom prst="rect">
            <a:avLst/>
          </a:prstGeom>
          <a:noFill/>
        </p:spPr>
        <p:txBody>
          <a:bodyPr wrap="square" rtlCol="0">
            <a:spAutoFit/>
          </a:bodyPr>
          <a:lstStyle/>
          <a:p>
            <a:endParaRPr lang="en-US" sz="1600" noProof="1">
              <a:solidFill>
                <a:schemeClr val="bg1"/>
              </a:solidFill>
            </a:endParaRPr>
          </a:p>
          <a:p>
            <a:r>
              <a:rPr lang="en-US" sz="1600" noProof="1">
                <a:solidFill>
                  <a:schemeClr val="bg1"/>
                </a:solidFill>
              </a:rPr>
              <a:t>The user can create a new account with water4life here by entering their personal email and create a new password.</a:t>
            </a:r>
          </a:p>
          <a:p>
            <a:pPr marL="285750" indent="-285750">
              <a:buFont typeface="Arial" panose="020B0604020202020204" pitchFamily="34" charset="0"/>
              <a:buChar char="•"/>
            </a:pPr>
            <a:endParaRPr lang="en-US" noProof="1">
              <a:solidFill>
                <a:schemeClr val="bg1"/>
              </a:solidFill>
            </a:endParaRPr>
          </a:p>
        </p:txBody>
      </p:sp>
      <p:pic>
        <p:nvPicPr>
          <p:cNvPr id="24" name="Graphic 23" descr="Line arrow: Slight curve">
            <a:extLst>
              <a:ext uri="{FF2B5EF4-FFF2-40B4-BE49-F238E27FC236}">
                <a16:creationId xmlns:a16="http://schemas.microsoft.com/office/drawing/2014/main" id="{CB6636EC-5F00-4C19-B517-024C2A3F53C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9928255" flipH="1" flipV="1">
            <a:off x="2412715" y="3398343"/>
            <a:ext cx="595612" cy="624240"/>
          </a:xfrm>
          <a:prstGeom prst="rect">
            <a:avLst/>
          </a:prstGeom>
        </p:spPr>
      </p:pic>
      <p:pic>
        <p:nvPicPr>
          <p:cNvPr id="27" name="Graphic 26" descr="Line arrow: Slight curve">
            <a:extLst>
              <a:ext uri="{FF2B5EF4-FFF2-40B4-BE49-F238E27FC236}">
                <a16:creationId xmlns:a16="http://schemas.microsoft.com/office/drawing/2014/main" id="{7D880D8B-FE33-4F2F-97B4-A9694F21D68D}"/>
              </a:ext>
            </a:extLst>
          </p:cNvPr>
          <p:cNvPicPr>
            <a:picLocks noChangeAspect="1"/>
          </p:cNvPicPr>
          <p:nvPr/>
        </p:nvPicPr>
        <p:blipFill>
          <a:blip r:embed="rId5">
            <a:extLst>
              <a:ext uri="{96DAC541-7B7A-43D3-8B79-37D633B846F1}">
                <asvg:svgBlip xmlns:asvg="http://schemas.microsoft.com/office/drawing/2016/SVG/main" r:embed="rId7"/>
              </a:ext>
            </a:extLst>
          </a:blip>
          <a:stretch>
            <a:fillRect/>
          </a:stretch>
        </p:blipFill>
        <p:spPr>
          <a:xfrm rot="10959466" flipH="1">
            <a:off x="7969414" y="2927074"/>
            <a:ext cx="2330927" cy="745138"/>
          </a:xfrm>
          <a:prstGeom prst="rect">
            <a:avLst/>
          </a:prstGeom>
        </p:spPr>
      </p:pic>
      <p:sp>
        <p:nvSpPr>
          <p:cNvPr id="28" name="TextBox 27">
            <a:extLst>
              <a:ext uri="{FF2B5EF4-FFF2-40B4-BE49-F238E27FC236}">
                <a16:creationId xmlns:a16="http://schemas.microsoft.com/office/drawing/2014/main" id="{4CE3B475-3ABE-4106-967F-D5BEAB5444F8}"/>
              </a:ext>
            </a:extLst>
          </p:cNvPr>
          <p:cNvSpPr txBox="1"/>
          <p:nvPr/>
        </p:nvSpPr>
        <p:spPr>
          <a:xfrm>
            <a:off x="2372548" y="5151159"/>
            <a:ext cx="2742965" cy="1077218"/>
          </a:xfrm>
          <a:prstGeom prst="rect">
            <a:avLst/>
          </a:prstGeom>
          <a:noFill/>
        </p:spPr>
        <p:txBody>
          <a:bodyPr wrap="square" rtlCol="0">
            <a:spAutoFit/>
          </a:bodyPr>
          <a:lstStyle/>
          <a:p>
            <a:pPr algn="ctr"/>
            <a:r>
              <a:rPr lang="en-GB" sz="3200" dirty="0">
                <a:solidFill>
                  <a:srgbClr val="FFC000"/>
                </a:solidFill>
              </a:rPr>
              <a:t>SIGNUP</a:t>
            </a:r>
          </a:p>
          <a:p>
            <a:pPr algn="ctr"/>
            <a:endParaRPr lang="en-GB" sz="3200" dirty="0">
              <a:solidFill>
                <a:srgbClr val="FFC000"/>
              </a:solidFill>
            </a:endParaRPr>
          </a:p>
        </p:txBody>
      </p:sp>
      <p:pic>
        <p:nvPicPr>
          <p:cNvPr id="33" name="Graphic 32" descr="Line arrow: Slight curve">
            <a:extLst>
              <a:ext uri="{FF2B5EF4-FFF2-40B4-BE49-F238E27FC236}">
                <a16:creationId xmlns:a16="http://schemas.microsoft.com/office/drawing/2014/main" id="{DE087EC4-844F-4843-BA10-5DE2BA8282E3}"/>
              </a:ext>
            </a:extLst>
          </p:cNvPr>
          <p:cNvPicPr>
            <a:picLocks noChangeAspect="1"/>
          </p:cNvPicPr>
          <p:nvPr/>
        </p:nvPicPr>
        <p:blipFill>
          <a:blip r:embed="rId5">
            <a:extLst>
              <a:ext uri="{96DAC541-7B7A-43D3-8B79-37D633B846F1}">
                <asvg:svgBlip xmlns:asvg="http://schemas.microsoft.com/office/drawing/2016/SVG/main" r:embed="rId7"/>
              </a:ext>
            </a:extLst>
          </a:blip>
          <a:stretch>
            <a:fillRect/>
          </a:stretch>
        </p:blipFill>
        <p:spPr>
          <a:xfrm rot="1280650" flipH="1" flipV="1">
            <a:off x="1977993" y="4542332"/>
            <a:ext cx="1322714" cy="675983"/>
          </a:xfrm>
          <a:prstGeom prst="rect">
            <a:avLst/>
          </a:prstGeom>
        </p:spPr>
      </p:pic>
      <p:sp>
        <p:nvSpPr>
          <p:cNvPr id="34" name="TextBox 33">
            <a:extLst>
              <a:ext uri="{FF2B5EF4-FFF2-40B4-BE49-F238E27FC236}">
                <a16:creationId xmlns:a16="http://schemas.microsoft.com/office/drawing/2014/main" id="{C90C9489-880E-448D-9B07-0AC4684C1C23}"/>
              </a:ext>
            </a:extLst>
          </p:cNvPr>
          <p:cNvSpPr txBox="1"/>
          <p:nvPr/>
        </p:nvSpPr>
        <p:spPr>
          <a:xfrm>
            <a:off x="6181285" y="3710464"/>
            <a:ext cx="3298891" cy="1477328"/>
          </a:xfrm>
          <a:prstGeom prst="rect">
            <a:avLst/>
          </a:prstGeom>
          <a:noFill/>
        </p:spPr>
        <p:txBody>
          <a:bodyPr wrap="square" rtlCol="0">
            <a:spAutoFit/>
          </a:bodyPr>
          <a:lstStyle/>
          <a:p>
            <a:r>
              <a:rPr lang="en-GB" dirty="0">
                <a:solidFill>
                  <a:schemeClr val="bg1"/>
                </a:solidFill>
              </a:rPr>
              <a:t>The </a:t>
            </a:r>
            <a:r>
              <a:rPr lang="en-US" noProof="1">
                <a:solidFill>
                  <a:schemeClr val="bg1"/>
                </a:solidFill>
              </a:rPr>
              <a:t>if a password is not provided, a prompt will be displayed with ‘please enter your password’</a:t>
            </a:r>
          </a:p>
          <a:p>
            <a:r>
              <a:rPr lang="en-GB" dirty="0">
                <a:solidFill>
                  <a:schemeClr val="bg1"/>
                </a:solidFill>
              </a:rPr>
              <a:t> </a:t>
            </a:r>
          </a:p>
        </p:txBody>
      </p:sp>
      <p:sp>
        <p:nvSpPr>
          <p:cNvPr id="3" name="Rectangle 2">
            <a:extLst>
              <a:ext uri="{FF2B5EF4-FFF2-40B4-BE49-F238E27FC236}">
                <a16:creationId xmlns:a16="http://schemas.microsoft.com/office/drawing/2014/main" id="{FBB28FEE-F9CC-4E33-BCD0-EED5BC3E7259}"/>
              </a:ext>
            </a:extLst>
          </p:cNvPr>
          <p:cNvSpPr/>
          <p:nvPr/>
        </p:nvSpPr>
        <p:spPr>
          <a:xfrm>
            <a:off x="2965260" y="3737222"/>
            <a:ext cx="2917795" cy="923330"/>
          </a:xfrm>
          <a:prstGeom prst="rect">
            <a:avLst/>
          </a:prstGeom>
        </p:spPr>
        <p:txBody>
          <a:bodyPr wrap="square">
            <a:spAutoFit/>
          </a:bodyPr>
          <a:lstStyle/>
          <a:p>
            <a:r>
              <a:rPr lang="en-US" noProof="1">
                <a:solidFill>
                  <a:schemeClr val="bg1"/>
                </a:solidFill>
              </a:rPr>
              <a:t>if an email is not provided, a prompt will be displayed with ‘please enter email’</a:t>
            </a:r>
          </a:p>
        </p:txBody>
      </p:sp>
      <p:sp>
        <p:nvSpPr>
          <p:cNvPr id="5" name="Rectangle 4">
            <a:extLst>
              <a:ext uri="{FF2B5EF4-FFF2-40B4-BE49-F238E27FC236}">
                <a16:creationId xmlns:a16="http://schemas.microsoft.com/office/drawing/2014/main" id="{A29B57F3-1635-4D46-9E3C-1DBE17ABA9C6}"/>
              </a:ext>
            </a:extLst>
          </p:cNvPr>
          <p:cNvSpPr/>
          <p:nvPr/>
        </p:nvSpPr>
        <p:spPr>
          <a:xfrm>
            <a:off x="3186523" y="1173227"/>
            <a:ext cx="5782405" cy="1323439"/>
          </a:xfrm>
          <a:prstGeom prst="rect">
            <a:avLst/>
          </a:prstGeom>
        </p:spPr>
        <p:txBody>
          <a:bodyPr wrap="square">
            <a:spAutoFit/>
          </a:bodyPr>
          <a:lstStyle/>
          <a:p>
            <a:pPr algn="ctr"/>
            <a:endParaRPr lang="en-US" sz="1600" noProof="1">
              <a:solidFill>
                <a:schemeClr val="bg1"/>
              </a:solidFill>
            </a:endParaRPr>
          </a:p>
          <a:p>
            <a:pPr algn="ctr"/>
            <a:r>
              <a:rPr lang="en-US" sz="1600" noProof="1">
                <a:solidFill>
                  <a:schemeClr val="bg1"/>
                </a:solidFill>
              </a:rPr>
              <a:t>The page consists of fields for the user to enter a new email and password</a:t>
            </a:r>
          </a:p>
          <a:p>
            <a:pPr algn="ctr"/>
            <a:endParaRPr lang="en-US" sz="1600" noProof="1">
              <a:solidFill>
                <a:schemeClr val="bg1"/>
              </a:solidFill>
            </a:endParaRPr>
          </a:p>
          <a:p>
            <a:pPr algn="ctr"/>
            <a:r>
              <a:rPr lang="en-US" sz="1600" noProof="1">
                <a:solidFill>
                  <a:schemeClr val="bg1"/>
                </a:solidFill>
              </a:rPr>
              <a:t>These fields are submitted to firebase authentication </a:t>
            </a:r>
          </a:p>
        </p:txBody>
      </p:sp>
    </p:spTree>
    <p:extLst>
      <p:ext uri="{BB962C8B-B14F-4D97-AF65-F5344CB8AC3E}">
        <p14:creationId xmlns:p14="http://schemas.microsoft.com/office/powerpoint/2010/main" val="3181693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C59C55C-0B12-4278-8215-915B8D495AB2}"/>
              </a:ext>
            </a:extLst>
          </p:cNvPr>
          <p:cNvSpPr/>
          <p:nvPr/>
        </p:nvSpPr>
        <p:spPr>
          <a:xfrm>
            <a:off x="10300800" y="180623"/>
            <a:ext cx="1616562" cy="1207910"/>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sp>
        <p:nvSpPr>
          <p:cNvPr id="3" name="Title 2">
            <a:extLst>
              <a:ext uri="{FF2B5EF4-FFF2-40B4-BE49-F238E27FC236}">
                <a16:creationId xmlns:a16="http://schemas.microsoft.com/office/drawing/2014/main" id="{697DC055-29AA-4AE9-8621-A0765113CDFB}"/>
              </a:ext>
            </a:extLst>
          </p:cNvPr>
          <p:cNvSpPr>
            <a:spLocks noGrp="1"/>
          </p:cNvSpPr>
          <p:nvPr>
            <p:ph type="ctrTitle"/>
          </p:nvPr>
        </p:nvSpPr>
        <p:spPr bwMode="black">
          <a:xfrm rot="16200000">
            <a:off x="-1852158" y="2623733"/>
            <a:ext cx="4456700" cy="1610532"/>
          </a:xfrm>
        </p:spPr>
        <p:txBody>
          <a:bodyPr/>
          <a:lstStyle/>
          <a:p>
            <a:pPr algn="ctr"/>
            <a:r>
              <a:rPr lang="en-US" dirty="0">
                <a:solidFill>
                  <a:srgbClr val="26B7D4"/>
                </a:solidFill>
              </a:rPr>
              <a:t>HOME PAGE</a:t>
            </a:r>
          </a:p>
        </p:txBody>
      </p:sp>
      <p:sp>
        <p:nvSpPr>
          <p:cNvPr id="4" name="Subtitle 3">
            <a:extLst>
              <a:ext uri="{FF2B5EF4-FFF2-40B4-BE49-F238E27FC236}">
                <a16:creationId xmlns:a16="http://schemas.microsoft.com/office/drawing/2014/main" id="{4CAFB058-F34E-4FAC-AA90-D1CB170C9984}"/>
              </a:ext>
            </a:extLst>
          </p:cNvPr>
          <p:cNvSpPr>
            <a:spLocks noGrp="1"/>
          </p:cNvSpPr>
          <p:nvPr>
            <p:ph type="subTitle" idx="1"/>
          </p:nvPr>
        </p:nvSpPr>
        <p:spPr bwMode="black">
          <a:xfrm>
            <a:off x="6372578" y="453056"/>
            <a:ext cx="4456699" cy="5768159"/>
          </a:xfrm>
        </p:spPr>
        <p:txBody>
          <a:bodyPr anchor="ctr"/>
          <a:lstStyle/>
          <a:p>
            <a:pPr marL="342900" indent="-342900">
              <a:buFont typeface="+mj-lt"/>
              <a:buAutoNum type="arabicPeriod"/>
            </a:pPr>
            <a:endParaRPr lang="en-US" noProof="1"/>
          </a:p>
          <a:p>
            <a:pPr marL="342900" indent="-342900">
              <a:buFont typeface="+mj-lt"/>
              <a:buAutoNum type="arabicPeriod"/>
            </a:pPr>
            <a:r>
              <a:rPr lang="en-US" noProof="1"/>
              <a:t>Click logout to sign out of water4life account</a:t>
            </a:r>
          </a:p>
          <a:p>
            <a:pPr marL="342900" indent="-342900">
              <a:buFont typeface="+mj-lt"/>
              <a:buAutoNum type="arabicPeriod"/>
            </a:pPr>
            <a:r>
              <a:rPr lang="en-US" noProof="1"/>
              <a:t>Press ‘Water log’ to gain access to the water log page </a:t>
            </a:r>
          </a:p>
          <a:p>
            <a:pPr marL="342900" indent="-342900">
              <a:buFont typeface="+mj-lt"/>
              <a:buAutoNum type="arabicPeriod"/>
            </a:pPr>
            <a:r>
              <a:rPr lang="en-US" noProof="1"/>
              <a:t>Press ‘Trends’ to gain access to the trends page</a:t>
            </a:r>
          </a:p>
          <a:p>
            <a:pPr marL="342900" indent="-342900">
              <a:buFont typeface="+mj-lt"/>
              <a:buAutoNum type="arabicPeriod"/>
            </a:pPr>
            <a:r>
              <a:rPr lang="en-US" noProof="1"/>
              <a:t>Press ‘step count’ to gain access to the step page</a:t>
            </a:r>
          </a:p>
          <a:p>
            <a:endParaRPr lang="en-US" noProof="1"/>
          </a:p>
        </p:txBody>
      </p:sp>
      <p:sp>
        <p:nvSpPr>
          <p:cNvPr id="5" name="Slide Number Placeholder 4">
            <a:extLst>
              <a:ext uri="{FF2B5EF4-FFF2-40B4-BE49-F238E27FC236}">
                <a16:creationId xmlns:a16="http://schemas.microsoft.com/office/drawing/2014/main" id="{631703FA-65E2-4E60-B9CE-387169A2F4AE}"/>
              </a:ext>
            </a:extLst>
          </p:cNvPr>
          <p:cNvSpPr>
            <a:spLocks noGrp="1"/>
          </p:cNvSpPr>
          <p:nvPr>
            <p:ph type="sldNum" sz="quarter" idx="4294967295"/>
          </p:nvPr>
        </p:nvSpPr>
        <p:spPr>
          <a:xfrm>
            <a:off x="11642725" y="6686550"/>
            <a:ext cx="549275" cy="153988"/>
          </a:xfrm>
        </p:spPr>
        <p:txBody>
          <a:bodyPr/>
          <a:lstStyle/>
          <a:p>
            <a:r>
              <a:rPr lang="en-US" dirty="0"/>
              <a:t>page </a:t>
            </a:r>
            <a:fld id="{19B51A1E-902D-48AF-9020-955120F399B6}" type="slidenum">
              <a:rPr lang="en-US" b="1" i="1" smtClean="0"/>
              <a:pPr/>
              <a:t>6</a:t>
            </a:fld>
            <a:endParaRPr lang="en-US" b="1" i="1" dirty="0"/>
          </a:p>
        </p:txBody>
      </p:sp>
      <p:pic>
        <p:nvPicPr>
          <p:cNvPr id="6" name="Picture 5" descr="A close up of a card&#10;&#10;Description automatically generated">
            <a:extLst>
              <a:ext uri="{FF2B5EF4-FFF2-40B4-BE49-F238E27FC236}">
                <a16:creationId xmlns:a16="http://schemas.microsoft.com/office/drawing/2014/main" id="{9148BCCD-709E-4555-AD26-A613D16422E0}"/>
              </a:ext>
            </a:extLst>
          </p:cNvPr>
          <p:cNvPicPr>
            <a:picLocks noChangeAspect="1"/>
          </p:cNvPicPr>
          <p:nvPr/>
        </p:nvPicPr>
        <p:blipFill rotWithShape="1">
          <a:blip r:embed="rId3"/>
          <a:srcRect t="3202"/>
          <a:stretch/>
        </p:blipFill>
        <p:spPr>
          <a:xfrm>
            <a:off x="1921973" y="453056"/>
            <a:ext cx="2991296" cy="5951887"/>
          </a:xfrm>
          <a:prstGeom prst="rect">
            <a:avLst/>
          </a:prstGeom>
        </p:spPr>
      </p:pic>
      <p:pic>
        <p:nvPicPr>
          <p:cNvPr id="21" name="Graphic 20" descr="Line arrow: Slight curve">
            <a:extLst>
              <a:ext uri="{FF2B5EF4-FFF2-40B4-BE49-F238E27FC236}">
                <a16:creationId xmlns:a16="http://schemas.microsoft.com/office/drawing/2014/main" id="{7A2D62D2-3D2A-49DC-A4C7-783EC56990C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369843" flipH="1">
            <a:off x="4626489" y="2400450"/>
            <a:ext cx="2175399" cy="914400"/>
          </a:xfrm>
          <a:prstGeom prst="rect">
            <a:avLst/>
          </a:prstGeom>
        </p:spPr>
      </p:pic>
      <p:pic>
        <p:nvPicPr>
          <p:cNvPr id="22" name="Graphic 21" descr="Line arrow: Slight curve">
            <a:extLst>
              <a:ext uri="{FF2B5EF4-FFF2-40B4-BE49-F238E27FC236}">
                <a16:creationId xmlns:a16="http://schemas.microsoft.com/office/drawing/2014/main" id="{494A9B8E-A389-461B-99DA-6A0E4119F96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1401941" flipH="1">
            <a:off x="4626490" y="3139638"/>
            <a:ext cx="2175399" cy="914400"/>
          </a:xfrm>
          <a:prstGeom prst="rect">
            <a:avLst/>
          </a:prstGeom>
        </p:spPr>
      </p:pic>
      <p:pic>
        <p:nvPicPr>
          <p:cNvPr id="23" name="Graphic 22" descr="Line arrow: Slight curve">
            <a:extLst>
              <a:ext uri="{FF2B5EF4-FFF2-40B4-BE49-F238E27FC236}">
                <a16:creationId xmlns:a16="http://schemas.microsoft.com/office/drawing/2014/main" id="{EE587768-5F96-4B2C-961C-B18E4C50F78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0326903" flipH="1">
            <a:off x="4490775" y="4073437"/>
            <a:ext cx="2349452" cy="914400"/>
          </a:xfrm>
          <a:prstGeom prst="rect">
            <a:avLst/>
          </a:prstGeom>
        </p:spPr>
      </p:pic>
      <p:pic>
        <p:nvPicPr>
          <p:cNvPr id="24" name="Graphic 23" descr="Line arrow: Slight curve">
            <a:extLst>
              <a:ext uri="{FF2B5EF4-FFF2-40B4-BE49-F238E27FC236}">
                <a16:creationId xmlns:a16="http://schemas.microsoft.com/office/drawing/2014/main" id="{83210D60-115D-4A80-A54F-5D797D6A2BA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914229" flipH="1">
            <a:off x="4433861" y="1226881"/>
            <a:ext cx="3189779" cy="914400"/>
          </a:xfrm>
          <a:prstGeom prst="rect">
            <a:avLst/>
          </a:prstGeom>
        </p:spPr>
      </p:pic>
      <p:pic>
        <p:nvPicPr>
          <p:cNvPr id="2050" name="Picture 2" descr="homepage Icon&quot; photos, royalty-free images, graphics, vectors ..."/>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38311" y="1009759"/>
            <a:ext cx="613904" cy="61390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A close up of graphics&#10;&#10;Description automatically generated">
            <a:extLst>
              <a:ext uri="{FF2B5EF4-FFF2-40B4-BE49-F238E27FC236}">
                <a16:creationId xmlns:a16="http://schemas.microsoft.com/office/drawing/2014/main" id="{1843F6CD-93B1-4A5C-8732-0B8EAE3248D8}"/>
              </a:ext>
            </a:extLst>
          </p:cNvPr>
          <p:cNvPicPr>
            <a:picLocks noChangeAspect="1"/>
          </p:cNvPicPr>
          <p:nvPr/>
        </p:nvPicPr>
        <p:blipFill>
          <a:blip r:embed="rId7"/>
          <a:stretch>
            <a:fillRect/>
          </a:stretch>
        </p:blipFill>
        <p:spPr>
          <a:xfrm>
            <a:off x="10852427" y="283513"/>
            <a:ext cx="1033198" cy="1033198"/>
          </a:xfrm>
          <a:prstGeom prst="rect">
            <a:avLst/>
          </a:prstGeom>
        </p:spPr>
      </p:pic>
    </p:spTree>
    <p:extLst>
      <p:ext uri="{BB962C8B-B14F-4D97-AF65-F5344CB8AC3E}">
        <p14:creationId xmlns:p14="http://schemas.microsoft.com/office/powerpoint/2010/main" val="3533170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E585D5FD-EAAF-4780-9190-AEA0FE98B268}"/>
              </a:ext>
              <a:ext uri="{C183D7F6-B498-43B3-948B-1728B52AA6E4}">
                <adec:decorative xmlns:adec="http://schemas.microsoft.com/office/drawing/2017/decorative" val="1"/>
              </a:ext>
            </a:extLst>
          </p:cNvPr>
          <p:cNvGrpSpPr/>
          <p:nvPr/>
        </p:nvGrpSpPr>
        <p:grpSpPr>
          <a:xfrm>
            <a:off x="6399855" y="2397953"/>
            <a:ext cx="1269930" cy="1269930"/>
            <a:chOff x="2874362" y="1520713"/>
            <a:chExt cx="1269930" cy="1269930"/>
          </a:xfrm>
        </p:grpSpPr>
        <p:sp>
          <p:nvSpPr>
            <p:cNvPr id="14" name="Oval 13">
              <a:extLst>
                <a:ext uri="{FF2B5EF4-FFF2-40B4-BE49-F238E27FC236}">
                  <a16:creationId xmlns:a16="http://schemas.microsoft.com/office/drawing/2014/main" id="{D9EBD3F5-AA47-419C-9192-7BEB8EDF1764}"/>
                </a:ext>
              </a:extLst>
            </p:cNvPr>
            <p:cNvSpPr/>
            <p:nvPr userDrawn="1"/>
          </p:nvSpPr>
          <p:spPr>
            <a:xfrm>
              <a:off x="2998061" y="1644412"/>
              <a:ext cx="1022532" cy="1022532"/>
            </a:xfrm>
            <a:prstGeom prst="ellipse">
              <a:avLst/>
            </a:prstGeom>
            <a:noFill/>
            <a:ln w="3175">
              <a:solidFill>
                <a:schemeClr val="bg1"/>
              </a:solidFill>
            </a:ln>
            <a:effectLst>
              <a:glow rad="165100">
                <a:schemeClr val="bg1">
                  <a:alpha val="9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5" name="Oval 14">
              <a:extLst>
                <a:ext uri="{FF2B5EF4-FFF2-40B4-BE49-F238E27FC236}">
                  <a16:creationId xmlns:a16="http://schemas.microsoft.com/office/drawing/2014/main" id="{E5A5E3BC-C3F6-4622-9BD2-4E5E3784492B}"/>
                </a:ext>
              </a:extLst>
            </p:cNvPr>
            <p:cNvSpPr/>
            <p:nvPr userDrawn="1"/>
          </p:nvSpPr>
          <p:spPr>
            <a:xfrm>
              <a:off x="3842785" y="2493142"/>
              <a:ext cx="77685" cy="77685"/>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FDCA0BD0-5A18-4C1E-81A6-DD01C3FCF147}"/>
                </a:ext>
              </a:extLst>
            </p:cNvPr>
            <p:cNvSpPr/>
            <p:nvPr userDrawn="1"/>
          </p:nvSpPr>
          <p:spPr>
            <a:xfrm>
              <a:off x="3497933" y="2137678"/>
              <a:ext cx="36000" cy="36000"/>
            </a:xfrm>
            <a:prstGeom prst="ellipse">
              <a:avLst/>
            </a:prstGeom>
            <a:gradFill flip="none" rotWithShape="1">
              <a:gsLst>
                <a:gs pos="0">
                  <a:srgbClr val="FFFFFF"/>
                </a:gs>
                <a:gs pos="70000">
                  <a:schemeClr val="accent2">
                    <a:lumMod val="20000"/>
                    <a:lumOff val="80000"/>
                  </a:schemeClr>
                </a:gs>
                <a:gs pos="65000">
                  <a:srgbClr val="F7FFFF"/>
                </a:gs>
              </a:gsLst>
              <a:path path="circle">
                <a:fillToRect l="50000" t="50000" r="50000" b="50000"/>
              </a:path>
              <a:tileRect/>
            </a:gradFill>
            <a:ln>
              <a:noFill/>
            </a:ln>
            <a:effectLst>
              <a:glow rad="1651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45D78DD3-9B4C-4693-B616-8321917380BE}"/>
                </a:ext>
              </a:extLst>
            </p:cNvPr>
            <p:cNvCxnSpPr>
              <a:cxnSpLocks/>
            </p:cNvCxnSpPr>
            <p:nvPr userDrawn="1"/>
          </p:nvCxnSpPr>
          <p:spPr>
            <a:xfrm flipV="1">
              <a:off x="2874362" y="1520713"/>
              <a:ext cx="1269930" cy="1269930"/>
            </a:xfrm>
            <a:prstGeom prst="line">
              <a:avLst/>
            </a:prstGeom>
            <a:ln>
              <a:solidFill>
                <a:schemeClr val="bg2">
                  <a:alpha val="3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D88BD97-C154-4E3C-A699-06996BCDBC95}"/>
                </a:ext>
              </a:extLst>
            </p:cNvPr>
            <p:cNvCxnSpPr>
              <a:cxnSpLocks/>
            </p:cNvCxnSpPr>
            <p:nvPr userDrawn="1"/>
          </p:nvCxnSpPr>
          <p:spPr>
            <a:xfrm flipH="1" flipV="1">
              <a:off x="2874362" y="1520713"/>
              <a:ext cx="1269930" cy="1269930"/>
            </a:xfrm>
            <a:prstGeom prst="line">
              <a:avLst/>
            </a:prstGeom>
            <a:ln>
              <a:solidFill>
                <a:schemeClr val="bg2">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C9345208-146D-4405-83A8-B4741DF079BD}"/>
              </a:ext>
              <a:ext uri="{C183D7F6-B498-43B3-948B-1728B52AA6E4}">
                <adec:decorative xmlns:adec="http://schemas.microsoft.com/office/drawing/2017/decorative" val="1"/>
              </a:ext>
            </a:extLst>
          </p:cNvPr>
          <p:cNvGrpSpPr/>
          <p:nvPr/>
        </p:nvGrpSpPr>
        <p:grpSpPr>
          <a:xfrm>
            <a:off x="5311822" y="5340730"/>
            <a:ext cx="399819" cy="406102"/>
            <a:chOff x="3316024" y="4705296"/>
            <a:chExt cx="399819" cy="406102"/>
          </a:xfrm>
        </p:grpSpPr>
        <p:sp>
          <p:nvSpPr>
            <p:cNvPr id="10" name="Oval 9">
              <a:extLst>
                <a:ext uri="{FF2B5EF4-FFF2-40B4-BE49-F238E27FC236}">
                  <a16:creationId xmlns:a16="http://schemas.microsoft.com/office/drawing/2014/main" id="{22906437-16B0-4D4C-8250-FE5DE8F9CDF9}"/>
                </a:ext>
              </a:extLst>
            </p:cNvPr>
            <p:cNvSpPr/>
            <p:nvPr userDrawn="1"/>
          </p:nvSpPr>
          <p:spPr>
            <a:xfrm>
              <a:off x="3316024" y="4705296"/>
              <a:ext cx="399819" cy="406102"/>
            </a:xfrm>
            <a:prstGeom prst="ellipse">
              <a:avLst/>
            </a:prstGeom>
            <a:noFill/>
            <a:ln w="3175">
              <a:solidFill>
                <a:schemeClr val="bg1"/>
              </a:solidFill>
            </a:ln>
            <a:effectLst>
              <a:glow rad="1143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 name="Oval 10">
              <a:extLst>
                <a:ext uri="{FF2B5EF4-FFF2-40B4-BE49-F238E27FC236}">
                  <a16:creationId xmlns:a16="http://schemas.microsoft.com/office/drawing/2014/main" id="{F612EF4B-82E6-4CBF-8EB5-49AAB3CEB91C}"/>
                </a:ext>
              </a:extLst>
            </p:cNvPr>
            <p:cNvSpPr/>
            <p:nvPr userDrawn="1"/>
          </p:nvSpPr>
          <p:spPr>
            <a:xfrm>
              <a:off x="3438860" y="4830062"/>
              <a:ext cx="154147" cy="156570"/>
            </a:xfrm>
            <a:prstGeom prst="ellipse">
              <a:avLst/>
            </a:prstGeom>
            <a:noFill/>
            <a:ln w="3175">
              <a:solidFill>
                <a:schemeClr val="bg1"/>
              </a:solidFill>
            </a:ln>
            <a:effectLst>
              <a:glow rad="1143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3" name="Title 2">
            <a:extLst>
              <a:ext uri="{FF2B5EF4-FFF2-40B4-BE49-F238E27FC236}">
                <a16:creationId xmlns:a16="http://schemas.microsoft.com/office/drawing/2014/main" id="{697DC055-29AA-4AE9-8621-A0765113CDFB}"/>
              </a:ext>
            </a:extLst>
          </p:cNvPr>
          <p:cNvSpPr>
            <a:spLocks noGrp="1"/>
          </p:cNvSpPr>
          <p:nvPr>
            <p:ph type="ctrTitle"/>
          </p:nvPr>
        </p:nvSpPr>
        <p:spPr bwMode="black">
          <a:xfrm>
            <a:off x="501145" y="-212678"/>
            <a:ext cx="4456700" cy="1610532"/>
          </a:xfrm>
        </p:spPr>
        <p:txBody>
          <a:bodyPr/>
          <a:lstStyle/>
          <a:p>
            <a:pPr algn="ctr"/>
            <a:r>
              <a:rPr lang="en-US" sz="2400" dirty="0">
                <a:solidFill>
                  <a:srgbClr val="FFC000"/>
                </a:solidFill>
              </a:rPr>
              <a:t>PROGRESS page</a:t>
            </a:r>
            <a:br>
              <a:rPr lang="en-US" sz="2400" dirty="0">
                <a:solidFill>
                  <a:srgbClr val="FFC000"/>
                </a:solidFill>
              </a:rPr>
            </a:br>
            <a:r>
              <a:rPr lang="en-US" dirty="0">
                <a:solidFill>
                  <a:srgbClr val="26B7D4"/>
                </a:solidFill>
              </a:rPr>
              <a:t>Keep drinking</a:t>
            </a:r>
            <a:endParaRPr lang="en-US" dirty="0">
              <a:solidFill>
                <a:srgbClr val="FFC000"/>
              </a:solidFill>
            </a:endParaRPr>
          </a:p>
        </p:txBody>
      </p:sp>
      <p:sp>
        <p:nvSpPr>
          <p:cNvPr id="5" name="Slide Number Placeholder 4">
            <a:extLst>
              <a:ext uri="{FF2B5EF4-FFF2-40B4-BE49-F238E27FC236}">
                <a16:creationId xmlns:a16="http://schemas.microsoft.com/office/drawing/2014/main" id="{631703FA-65E2-4E60-B9CE-387169A2F4AE}"/>
              </a:ext>
            </a:extLst>
          </p:cNvPr>
          <p:cNvSpPr>
            <a:spLocks noGrp="1"/>
          </p:cNvSpPr>
          <p:nvPr>
            <p:ph type="sldNum" sz="quarter" idx="4294967295"/>
          </p:nvPr>
        </p:nvSpPr>
        <p:spPr>
          <a:xfrm>
            <a:off x="11642725" y="6686550"/>
            <a:ext cx="549275" cy="153988"/>
          </a:xfrm>
        </p:spPr>
        <p:txBody>
          <a:bodyPr/>
          <a:lstStyle/>
          <a:p>
            <a:r>
              <a:rPr lang="en-US" dirty="0"/>
              <a:t>page </a:t>
            </a:r>
            <a:fld id="{19B51A1E-902D-48AF-9020-955120F399B6}" type="slidenum">
              <a:rPr lang="en-US" b="1" i="1" smtClean="0"/>
              <a:pPr/>
              <a:t>7</a:t>
            </a:fld>
            <a:endParaRPr lang="en-US" b="1" i="1" dirty="0"/>
          </a:p>
        </p:txBody>
      </p:sp>
      <p:sp>
        <p:nvSpPr>
          <p:cNvPr id="20" name="Subtitle 3">
            <a:extLst>
              <a:ext uri="{FF2B5EF4-FFF2-40B4-BE49-F238E27FC236}">
                <a16:creationId xmlns:a16="http://schemas.microsoft.com/office/drawing/2014/main" id="{686FBF4F-E668-4F4F-AADE-AE5C2562B247}"/>
              </a:ext>
            </a:extLst>
          </p:cNvPr>
          <p:cNvSpPr txBox="1">
            <a:spLocks/>
          </p:cNvSpPr>
          <p:nvPr/>
        </p:nvSpPr>
        <p:spPr bwMode="black">
          <a:xfrm>
            <a:off x="556978" y="1041555"/>
            <a:ext cx="4456699" cy="1371608"/>
          </a:xfrm>
          <a:prstGeom prst="rect">
            <a:avLst/>
          </a:prstGeom>
        </p:spPr>
        <p:txBody>
          <a:bodyPr vert="horz" lIns="0" tIns="0" rIns="0" bIns="0" rtlCol="0">
            <a:noAutofit/>
          </a:bodyPr>
          <a:lstStyle>
            <a:lvl1pPr marL="0" indent="0" algn="r" defTabSz="914400" rtl="0" eaLnBrk="1" latinLnBrk="0" hangingPunct="1">
              <a:lnSpc>
                <a:spcPct val="90000"/>
              </a:lnSpc>
              <a:spcBef>
                <a:spcPts val="1000"/>
              </a:spcBef>
              <a:buFont typeface="Arial" panose="020B0604020202020204" pitchFamily="34" charset="0"/>
              <a:buNone/>
              <a:defRPr lang="en-ZA"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noProof="1"/>
              <a:t>  </a:t>
            </a:r>
          </a:p>
          <a:p>
            <a:endParaRPr lang="en-US" noProof="1"/>
          </a:p>
          <a:p>
            <a:pPr algn="l"/>
            <a:r>
              <a:rPr lang="en-US" sz="1600" noProof="1"/>
              <a:t>The page has been designed to enable the user to keep track of their fluid intake. </a:t>
            </a:r>
          </a:p>
          <a:p>
            <a:pPr algn="l"/>
            <a:r>
              <a:rPr lang="en-US" sz="1600" noProof="1"/>
              <a:t>It also has a seek bar that will allow them to record how much they drink. </a:t>
            </a:r>
          </a:p>
          <a:p>
            <a:pPr algn="l"/>
            <a:r>
              <a:rPr lang="en-US" sz="1600" noProof="1"/>
              <a:t>The page has been  designed to inspire people to drink more and to track their progress.</a:t>
            </a:r>
          </a:p>
          <a:p>
            <a:pPr algn="l"/>
            <a:endParaRPr lang="en-US" noProof="1"/>
          </a:p>
          <a:p>
            <a:endParaRPr lang="en-US" noProof="1"/>
          </a:p>
          <a:p>
            <a:pPr algn="ctr"/>
            <a:endParaRPr lang="en-US" sz="1200" noProof="1"/>
          </a:p>
          <a:p>
            <a:pPr algn="ctr"/>
            <a:r>
              <a:rPr lang="en-US" sz="1200" noProof="1"/>
              <a:t>SLIDE BAR FOR PROGRESS</a:t>
            </a:r>
          </a:p>
          <a:p>
            <a:pPr algn="ctr"/>
            <a:endParaRPr lang="en-US" sz="1200" i="1" noProof="1"/>
          </a:p>
          <a:p>
            <a:pPr algn="ctr"/>
            <a:r>
              <a:rPr lang="en-US" sz="1200" i="1" noProof="1"/>
              <a:t>Depending on where the seek bar dot is placed the value of cups will be displayed, the percentage of the total daily intake, and a visual display of the total daily intake percentage is shown here. </a:t>
            </a:r>
          </a:p>
        </p:txBody>
      </p:sp>
      <p:sp>
        <p:nvSpPr>
          <p:cNvPr id="22" name="Title 2">
            <a:extLst>
              <a:ext uri="{FF2B5EF4-FFF2-40B4-BE49-F238E27FC236}">
                <a16:creationId xmlns:a16="http://schemas.microsoft.com/office/drawing/2014/main" id="{256E33FF-CB65-480E-9A4A-6DCD7E0084E5}"/>
              </a:ext>
            </a:extLst>
          </p:cNvPr>
          <p:cNvSpPr txBox="1">
            <a:spLocks/>
          </p:cNvSpPr>
          <p:nvPr/>
        </p:nvSpPr>
        <p:spPr bwMode="black">
          <a:xfrm>
            <a:off x="489505" y="3448067"/>
            <a:ext cx="4456700" cy="690082"/>
          </a:xfrm>
          <a:prstGeom prst="rect">
            <a:avLst/>
          </a:prstGeom>
        </p:spPr>
        <p:txBody>
          <a:bodyPr vert="horz" lIns="0" tIns="0" rIns="0" bIns="0" rtlCol="0" anchor="b">
            <a:noAutofit/>
          </a:bodyPr>
          <a:lstStyle>
            <a:lvl1pPr marL="0" algn="r" defTabSz="914400" rtl="0" eaLnBrk="1" latinLnBrk="0" hangingPunct="1">
              <a:lnSpc>
                <a:spcPct val="90000"/>
              </a:lnSpc>
              <a:spcBef>
                <a:spcPct val="0"/>
              </a:spcBef>
              <a:buNone/>
              <a:defRPr lang="en-ZA" sz="4500" b="1" kern="1200" cap="all" spc="-150" baseline="0" dirty="0">
                <a:solidFill>
                  <a:schemeClr val="bg1"/>
                </a:solidFill>
                <a:latin typeface="+mj-lt"/>
                <a:ea typeface="+mj-ea"/>
                <a:cs typeface="+mj-cs"/>
              </a:defRPr>
            </a:lvl1pPr>
          </a:lstStyle>
          <a:p>
            <a:pPr algn="ctr"/>
            <a:endParaRPr lang="en-US" sz="3600" dirty="0">
              <a:solidFill>
                <a:schemeClr val="accent3">
                  <a:lumMod val="50000"/>
                  <a:lumOff val="50000"/>
                </a:schemeClr>
              </a:solidFill>
            </a:endParaRPr>
          </a:p>
          <a:p>
            <a:pPr algn="ctr"/>
            <a:r>
              <a:rPr lang="en-US" sz="3600" dirty="0">
                <a:solidFill>
                  <a:srgbClr val="FFC000"/>
                </a:solidFill>
              </a:rPr>
              <a:t>%</a:t>
            </a:r>
            <a:r>
              <a:rPr lang="en-US" sz="3600" dirty="0">
                <a:solidFill>
                  <a:schemeClr val="accent3">
                    <a:lumMod val="50000"/>
                    <a:lumOff val="50000"/>
                  </a:schemeClr>
                </a:solidFill>
              </a:rPr>
              <a:t> </a:t>
            </a:r>
            <a:r>
              <a:rPr lang="en-US" sz="3600" dirty="0">
                <a:solidFill>
                  <a:srgbClr val="26B7D4"/>
                </a:solidFill>
              </a:rPr>
              <a:t>BAR</a:t>
            </a:r>
          </a:p>
        </p:txBody>
      </p:sp>
      <p:pic>
        <p:nvPicPr>
          <p:cNvPr id="23" name="Picture 22" descr="A picture containing flower&#10;&#10;Description automatically generated">
            <a:extLst>
              <a:ext uri="{FF2B5EF4-FFF2-40B4-BE49-F238E27FC236}">
                <a16:creationId xmlns:a16="http://schemas.microsoft.com/office/drawing/2014/main" id="{55EA6152-A7C1-4A59-930A-A945A7DBC5C1}"/>
              </a:ext>
            </a:extLst>
          </p:cNvPr>
          <p:cNvPicPr>
            <a:picLocks noChangeAspect="1"/>
          </p:cNvPicPr>
          <p:nvPr/>
        </p:nvPicPr>
        <p:blipFill rotWithShape="1">
          <a:blip r:embed="rId3"/>
          <a:srcRect l="-1" t="76494" r="-18639" b="18823"/>
          <a:stretch/>
        </p:blipFill>
        <p:spPr>
          <a:xfrm>
            <a:off x="1227426" y="4151450"/>
            <a:ext cx="3548840" cy="360218"/>
          </a:xfrm>
          <a:prstGeom prst="rect">
            <a:avLst/>
          </a:prstGeom>
        </p:spPr>
      </p:pic>
      <p:cxnSp>
        <p:nvCxnSpPr>
          <p:cNvPr id="24" name="Straight Arrow Connector 23">
            <a:extLst>
              <a:ext uri="{FF2B5EF4-FFF2-40B4-BE49-F238E27FC236}">
                <a16:creationId xmlns:a16="http://schemas.microsoft.com/office/drawing/2014/main" id="{5093D39F-5863-465F-95C1-B6D9B7F0A8A0}"/>
              </a:ext>
            </a:extLst>
          </p:cNvPr>
          <p:cNvCxnSpPr/>
          <p:nvPr/>
        </p:nvCxnSpPr>
        <p:spPr>
          <a:xfrm>
            <a:off x="1609072" y="4306441"/>
            <a:ext cx="128693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82E31001-B8DC-4D0A-A73D-7418E1BF4002}"/>
              </a:ext>
            </a:extLst>
          </p:cNvPr>
          <p:cNvSpPr txBox="1"/>
          <p:nvPr/>
        </p:nvSpPr>
        <p:spPr>
          <a:xfrm>
            <a:off x="312876" y="4263966"/>
            <a:ext cx="914400" cy="369332"/>
          </a:xfrm>
          <a:prstGeom prst="rect">
            <a:avLst/>
          </a:prstGeom>
          <a:noFill/>
        </p:spPr>
        <p:txBody>
          <a:bodyPr wrap="square" rtlCol="0">
            <a:spAutoFit/>
          </a:bodyPr>
          <a:lstStyle/>
          <a:p>
            <a:r>
              <a:rPr lang="en-GB" dirty="0">
                <a:solidFill>
                  <a:schemeClr val="bg1"/>
                </a:solidFill>
              </a:rPr>
              <a:t>START</a:t>
            </a:r>
          </a:p>
        </p:txBody>
      </p:sp>
      <p:sp>
        <p:nvSpPr>
          <p:cNvPr id="26" name="TextBox 25">
            <a:extLst>
              <a:ext uri="{FF2B5EF4-FFF2-40B4-BE49-F238E27FC236}">
                <a16:creationId xmlns:a16="http://schemas.microsoft.com/office/drawing/2014/main" id="{545C32E1-A0A8-42D6-A747-BD49EEF42A90}"/>
              </a:ext>
            </a:extLst>
          </p:cNvPr>
          <p:cNvSpPr txBox="1"/>
          <p:nvPr/>
        </p:nvSpPr>
        <p:spPr>
          <a:xfrm>
            <a:off x="4162817" y="4263966"/>
            <a:ext cx="914400" cy="369332"/>
          </a:xfrm>
          <a:prstGeom prst="rect">
            <a:avLst/>
          </a:prstGeom>
          <a:noFill/>
        </p:spPr>
        <p:txBody>
          <a:bodyPr wrap="square" rtlCol="0">
            <a:spAutoFit/>
          </a:bodyPr>
          <a:lstStyle/>
          <a:p>
            <a:r>
              <a:rPr lang="en-GB" dirty="0">
                <a:solidFill>
                  <a:schemeClr val="bg1"/>
                </a:solidFill>
              </a:rPr>
              <a:t>FINISH </a:t>
            </a:r>
          </a:p>
        </p:txBody>
      </p:sp>
      <p:pic>
        <p:nvPicPr>
          <p:cNvPr id="4" name="Picture 3" descr="A screenshot of a cell phone&#10;&#10;Description automatically generated">
            <a:extLst>
              <a:ext uri="{FF2B5EF4-FFF2-40B4-BE49-F238E27FC236}">
                <a16:creationId xmlns:a16="http://schemas.microsoft.com/office/drawing/2014/main" id="{A20A55B4-30FB-4888-B5DB-E9BFB8B2BC2C}"/>
              </a:ext>
            </a:extLst>
          </p:cNvPr>
          <p:cNvPicPr>
            <a:picLocks noChangeAspect="1"/>
          </p:cNvPicPr>
          <p:nvPr/>
        </p:nvPicPr>
        <p:blipFill rotWithShape="1">
          <a:blip r:embed="rId4"/>
          <a:srcRect t="3206"/>
          <a:stretch/>
        </p:blipFill>
        <p:spPr>
          <a:xfrm>
            <a:off x="5242306" y="375616"/>
            <a:ext cx="2859290" cy="5688956"/>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FD1B4ED0-4E76-4D7C-B211-74967C3D5001}"/>
              </a:ext>
            </a:extLst>
          </p:cNvPr>
          <p:cNvPicPr>
            <a:picLocks noChangeAspect="1"/>
          </p:cNvPicPr>
          <p:nvPr/>
        </p:nvPicPr>
        <p:blipFill rotWithShape="1">
          <a:blip r:embed="rId5"/>
          <a:srcRect t="3206"/>
          <a:stretch/>
        </p:blipFill>
        <p:spPr>
          <a:xfrm>
            <a:off x="8827334" y="375616"/>
            <a:ext cx="2859290" cy="5688954"/>
          </a:xfrm>
          <a:prstGeom prst="rect">
            <a:avLst/>
          </a:prstGeom>
        </p:spPr>
      </p:pic>
      <p:pic>
        <p:nvPicPr>
          <p:cNvPr id="21" name="Graphic 20" descr="Line arrow: Slight curve">
            <a:extLst>
              <a:ext uri="{FF2B5EF4-FFF2-40B4-BE49-F238E27FC236}">
                <a16:creationId xmlns:a16="http://schemas.microsoft.com/office/drawing/2014/main" id="{22EC7C71-9757-4515-BC2B-3BCD3311EAD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0800000" flipH="1">
            <a:off x="7229802" y="2413163"/>
            <a:ext cx="2175399" cy="914400"/>
          </a:xfrm>
          <a:prstGeom prst="rect">
            <a:avLst/>
          </a:prstGeom>
        </p:spPr>
      </p:pic>
      <p:pic>
        <p:nvPicPr>
          <p:cNvPr id="27" name="Graphic 20" descr="Line arrow: Slight curve">
            <a:extLst>
              <a:ext uri="{FF2B5EF4-FFF2-40B4-BE49-F238E27FC236}">
                <a16:creationId xmlns:a16="http://schemas.microsoft.com/office/drawing/2014/main" id="{22EC7C71-9757-4515-BC2B-3BCD3311EAD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499226" flipH="1">
            <a:off x="4140913" y="4464036"/>
            <a:ext cx="1349563" cy="777917"/>
          </a:xfrm>
          <a:prstGeom prst="rect">
            <a:avLst/>
          </a:prstGeom>
        </p:spPr>
      </p:pic>
    </p:spTree>
    <p:extLst>
      <p:ext uri="{BB962C8B-B14F-4D97-AF65-F5344CB8AC3E}">
        <p14:creationId xmlns:p14="http://schemas.microsoft.com/office/powerpoint/2010/main" val="3135059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31703FA-65E2-4E60-B9CE-387169A2F4AE}"/>
              </a:ext>
            </a:extLst>
          </p:cNvPr>
          <p:cNvSpPr>
            <a:spLocks noGrp="1"/>
          </p:cNvSpPr>
          <p:nvPr>
            <p:ph type="sldNum" sz="quarter" idx="4294967295"/>
          </p:nvPr>
        </p:nvSpPr>
        <p:spPr>
          <a:xfrm>
            <a:off x="11642725" y="6686550"/>
            <a:ext cx="549275" cy="153988"/>
          </a:xfrm>
        </p:spPr>
        <p:txBody>
          <a:bodyPr/>
          <a:lstStyle/>
          <a:p>
            <a:r>
              <a:rPr lang="en-US" dirty="0"/>
              <a:t>page </a:t>
            </a:r>
            <a:fld id="{19B51A1E-902D-48AF-9020-955120F399B6}" type="slidenum">
              <a:rPr lang="en-US" b="1" i="1" smtClean="0"/>
              <a:pPr/>
              <a:t>8</a:t>
            </a:fld>
            <a:endParaRPr lang="en-US" b="1" i="1" dirty="0"/>
          </a:p>
        </p:txBody>
      </p:sp>
      <p:sp>
        <p:nvSpPr>
          <p:cNvPr id="28" name="Rectangle 27">
            <a:extLst>
              <a:ext uri="{FF2B5EF4-FFF2-40B4-BE49-F238E27FC236}">
                <a16:creationId xmlns:a16="http://schemas.microsoft.com/office/drawing/2014/main" id="{033AD8EC-5DD8-4987-95AD-C9BDFA35FE08}"/>
              </a:ext>
            </a:extLst>
          </p:cNvPr>
          <p:cNvSpPr/>
          <p:nvPr/>
        </p:nvSpPr>
        <p:spPr>
          <a:xfrm>
            <a:off x="10300800" y="180623"/>
            <a:ext cx="1616562" cy="1207910"/>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pic>
        <p:nvPicPr>
          <p:cNvPr id="2" name="Picture 1">
            <a:extLst>
              <a:ext uri="{FF2B5EF4-FFF2-40B4-BE49-F238E27FC236}">
                <a16:creationId xmlns:a16="http://schemas.microsoft.com/office/drawing/2014/main" id="{C04E6D1B-C68F-4CE9-8034-4DCE9C8984E6}"/>
              </a:ext>
            </a:extLst>
          </p:cNvPr>
          <p:cNvPicPr>
            <a:picLocks noChangeAspect="1"/>
          </p:cNvPicPr>
          <p:nvPr/>
        </p:nvPicPr>
        <p:blipFill rotWithShape="1">
          <a:blip r:embed="rId3"/>
          <a:srcRect l="22405" t="9958" r="35823" b="12405"/>
          <a:stretch/>
        </p:blipFill>
        <p:spPr>
          <a:xfrm>
            <a:off x="1023631" y="180623"/>
            <a:ext cx="5990627" cy="6262927"/>
          </a:xfrm>
          <a:prstGeom prst="rect">
            <a:avLst/>
          </a:prstGeom>
        </p:spPr>
      </p:pic>
      <p:sp>
        <p:nvSpPr>
          <p:cNvPr id="3" name="Title 2">
            <a:extLst>
              <a:ext uri="{FF2B5EF4-FFF2-40B4-BE49-F238E27FC236}">
                <a16:creationId xmlns:a16="http://schemas.microsoft.com/office/drawing/2014/main" id="{697DC055-29AA-4AE9-8621-A0765113CDFB}"/>
              </a:ext>
            </a:extLst>
          </p:cNvPr>
          <p:cNvSpPr>
            <a:spLocks noGrp="1"/>
          </p:cNvSpPr>
          <p:nvPr>
            <p:ph type="ctrTitle"/>
          </p:nvPr>
        </p:nvSpPr>
        <p:spPr bwMode="black">
          <a:xfrm>
            <a:off x="7460662" y="-460526"/>
            <a:ext cx="4456700" cy="1610532"/>
          </a:xfrm>
        </p:spPr>
        <p:txBody>
          <a:bodyPr/>
          <a:lstStyle/>
          <a:p>
            <a:pPr algn="ctr"/>
            <a:r>
              <a:rPr lang="en-US" sz="2400" dirty="0">
                <a:solidFill>
                  <a:srgbClr val="FFC000"/>
                </a:solidFill>
              </a:rPr>
              <a:t>PROGRESS page</a:t>
            </a:r>
            <a:br>
              <a:rPr lang="en-US" sz="2400" dirty="0">
                <a:solidFill>
                  <a:srgbClr val="FFC000"/>
                </a:solidFill>
              </a:rPr>
            </a:br>
            <a:r>
              <a:rPr lang="en-US" dirty="0">
                <a:solidFill>
                  <a:srgbClr val="26B7D4"/>
                </a:solidFill>
              </a:rPr>
              <a:t>code</a:t>
            </a:r>
            <a:endParaRPr lang="en-US" dirty="0">
              <a:solidFill>
                <a:srgbClr val="FFC000"/>
              </a:solidFill>
            </a:endParaRPr>
          </a:p>
        </p:txBody>
      </p:sp>
      <p:pic>
        <p:nvPicPr>
          <p:cNvPr id="29" name="Picture 28" descr="A screenshot of a cell phone&#10;&#10;Description automatically generated">
            <a:extLst>
              <a:ext uri="{FF2B5EF4-FFF2-40B4-BE49-F238E27FC236}">
                <a16:creationId xmlns:a16="http://schemas.microsoft.com/office/drawing/2014/main" id="{8B14642A-B11D-48E4-B105-280E14B3DC4F}"/>
              </a:ext>
            </a:extLst>
          </p:cNvPr>
          <p:cNvPicPr>
            <a:picLocks noChangeAspect="1"/>
          </p:cNvPicPr>
          <p:nvPr/>
        </p:nvPicPr>
        <p:blipFill>
          <a:blip r:embed="rId4"/>
          <a:stretch>
            <a:fillRect/>
          </a:stretch>
        </p:blipFill>
        <p:spPr>
          <a:xfrm>
            <a:off x="8409161" y="1150006"/>
            <a:ext cx="2559701" cy="5261608"/>
          </a:xfrm>
          <a:prstGeom prst="rect">
            <a:avLst/>
          </a:prstGeom>
        </p:spPr>
      </p:pic>
    </p:spTree>
    <p:extLst>
      <p:ext uri="{BB962C8B-B14F-4D97-AF65-F5344CB8AC3E}">
        <p14:creationId xmlns:p14="http://schemas.microsoft.com/office/powerpoint/2010/main" val="3225384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7DC055-29AA-4AE9-8621-A0765113CDFB}"/>
              </a:ext>
            </a:extLst>
          </p:cNvPr>
          <p:cNvSpPr>
            <a:spLocks noGrp="1"/>
          </p:cNvSpPr>
          <p:nvPr>
            <p:ph type="ctrTitle"/>
          </p:nvPr>
        </p:nvSpPr>
        <p:spPr bwMode="black">
          <a:xfrm rot="16200000">
            <a:off x="-2309918" y="2623734"/>
            <a:ext cx="4456700" cy="1610532"/>
          </a:xfrm>
        </p:spPr>
        <p:txBody>
          <a:bodyPr/>
          <a:lstStyle/>
          <a:p>
            <a:pPr algn="ctr"/>
            <a:r>
              <a:rPr lang="en-US" dirty="0">
                <a:solidFill>
                  <a:schemeClr val="accent3">
                    <a:lumMod val="50000"/>
                    <a:lumOff val="50000"/>
                  </a:schemeClr>
                </a:solidFill>
              </a:rPr>
              <a:t>notification</a:t>
            </a:r>
          </a:p>
        </p:txBody>
      </p:sp>
      <p:sp>
        <p:nvSpPr>
          <p:cNvPr id="4" name="Subtitle 3">
            <a:extLst>
              <a:ext uri="{FF2B5EF4-FFF2-40B4-BE49-F238E27FC236}">
                <a16:creationId xmlns:a16="http://schemas.microsoft.com/office/drawing/2014/main" id="{4CAFB058-F34E-4FAC-AA90-D1CB170C9984}"/>
              </a:ext>
            </a:extLst>
          </p:cNvPr>
          <p:cNvSpPr>
            <a:spLocks noGrp="1"/>
          </p:cNvSpPr>
          <p:nvPr>
            <p:ph type="subTitle" idx="1"/>
          </p:nvPr>
        </p:nvSpPr>
        <p:spPr bwMode="black">
          <a:xfrm>
            <a:off x="3644845" y="4399788"/>
            <a:ext cx="4456699" cy="1955611"/>
          </a:xfrm>
        </p:spPr>
        <p:txBody>
          <a:bodyPr anchor="ctr"/>
          <a:lstStyle/>
          <a:p>
            <a:pPr marL="342900" indent="-342900">
              <a:buFont typeface="+mj-lt"/>
              <a:buAutoNum type="arabicPeriod"/>
            </a:pPr>
            <a:endParaRPr lang="en-US" noProof="1"/>
          </a:p>
          <a:p>
            <a:r>
              <a:rPr lang="en-US" noProof="1"/>
              <a:t>Once the user has reached the water cup goal of 8 cups, a dialog box will appear to congratulate the user for reaching their goal. </a:t>
            </a:r>
          </a:p>
        </p:txBody>
      </p:sp>
      <p:sp>
        <p:nvSpPr>
          <p:cNvPr id="5" name="Slide Number Placeholder 4">
            <a:extLst>
              <a:ext uri="{FF2B5EF4-FFF2-40B4-BE49-F238E27FC236}">
                <a16:creationId xmlns:a16="http://schemas.microsoft.com/office/drawing/2014/main" id="{631703FA-65E2-4E60-B9CE-387169A2F4AE}"/>
              </a:ext>
            </a:extLst>
          </p:cNvPr>
          <p:cNvSpPr>
            <a:spLocks noGrp="1"/>
          </p:cNvSpPr>
          <p:nvPr>
            <p:ph type="sldNum" sz="quarter" idx="4294967295"/>
          </p:nvPr>
        </p:nvSpPr>
        <p:spPr>
          <a:xfrm>
            <a:off x="11642725" y="6686550"/>
            <a:ext cx="549275" cy="153988"/>
          </a:xfrm>
        </p:spPr>
        <p:txBody>
          <a:bodyPr/>
          <a:lstStyle/>
          <a:p>
            <a:r>
              <a:rPr lang="en-US" dirty="0"/>
              <a:t>page </a:t>
            </a:r>
            <a:fld id="{19B51A1E-902D-48AF-9020-955120F399B6}" type="slidenum">
              <a:rPr lang="en-US" b="1" i="1" smtClean="0"/>
              <a:pPr/>
              <a:t>9</a:t>
            </a:fld>
            <a:endParaRPr lang="en-US" b="1" i="1" dirty="0"/>
          </a:p>
        </p:txBody>
      </p:sp>
      <p:sp>
        <p:nvSpPr>
          <p:cNvPr id="20" name="Rectangle 19">
            <a:extLst>
              <a:ext uri="{FF2B5EF4-FFF2-40B4-BE49-F238E27FC236}">
                <a16:creationId xmlns:a16="http://schemas.microsoft.com/office/drawing/2014/main" id="{994190C2-DF70-46B4-A34E-10B90E711999}"/>
              </a:ext>
            </a:extLst>
          </p:cNvPr>
          <p:cNvSpPr/>
          <p:nvPr/>
        </p:nvSpPr>
        <p:spPr>
          <a:xfrm>
            <a:off x="10300800" y="180623"/>
            <a:ext cx="1616562" cy="1207910"/>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dirty="0"/>
          </a:p>
        </p:txBody>
      </p:sp>
      <p:pic>
        <p:nvPicPr>
          <p:cNvPr id="12" name="Picture 11" descr="A close up of graphics&#10;&#10;Description automatically generated">
            <a:extLst>
              <a:ext uri="{FF2B5EF4-FFF2-40B4-BE49-F238E27FC236}">
                <a16:creationId xmlns:a16="http://schemas.microsoft.com/office/drawing/2014/main" id="{1843F6CD-93B1-4A5C-8732-0B8EAE3248D8}"/>
              </a:ext>
            </a:extLst>
          </p:cNvPr>
          <p:cNvPicPr>
            <a:picLocks noChangeAspect="1"/>
          </p:cNvPicPr>
          <p:nvPr/>
        </p:nvPicPr>
        <p:blipFill>
          <a:blip r:embed="rId3"/>
          <a:stretch>
            <a:fillRect/>
          </a:stretch>
        </p:blipFill>
        <p:spPr>
          <a:xfrm>
            <a:off x="10772359" y="217912"/>
            <a:ext cx="1033198" cy="1033198"/>
          </a:xfrm>
          <a:prstGeom prst="rect">
            <a:avLst/>
          </a:prstGeom>
        </p:spPr>
      </p:pic>
      <p:pic>
        <p:nvPicPr>
          <p:cNvPr id="6" name="Picture 5" descr="A screenshot of text&#10;&#10;Description automatically generated">
            <a:extLst>
              <a:ext uri="{FF2B5EF4-FFF2-40B4-BE49-F238E27FC236}">
                <a16:creationId xmlns:a16="http://schemas.microsoft.com/office/drawing/2014/main" id="{51476EA5-085F-4D4D-B7BF-CE5C3FAC7855}"/>
              </a:ext>
            </a:extLst>
          </p:cNvPr>
          <p:cNvPicPr>
            <a:picLocks noChangeAspect="1"/>
          </p:cNvPicPr>
          <p:nvPr/>
        </p:nvPicPr>
        <p:blipFill rotWithShape="1">
          <a:blip r:embed="rId4"/>
          <a:srcRect t="3178"/>
          <a:stretch/>
        </p:blipFill>
        <p:spPr>
          <a:xfrm>
            <a:off x="8358339" y="1290914"/>
            <a:ext cx="2660436" cy="5294907"/>
          </a:xfrm>
          <a:prstGeom prst="rect">
            <a:avLst/>
          </a:prstGeom>
        </p:spPr>
      </p:pic>
      <p:pic>
        <p:nvPicPr>
          <p:cNvPr id="23" name="Graphic 22" descr="Line arrow: Slight curve">
            <a:extLst>
              <a:ext uri="{FF2B5EF4-FFF2-40B4-BE49-F238E27FC236}">
                <a16:creationId xmlns:a16="http://schemas.microsoft.com/office/drawing/2014/main" id="{EE587768-5F96-4B2C-961C-B18E4C50F78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8704750" flipH="1">
            <a:off x="7418785" y="4131615"/>
            <a:ext cx="1446081" cy="914400"/>
          </a:xfrm>
          <a:prstGeom prst="rect">
            <a:avLst/>
          </a:prstGeom>
        </p:spPr>
      </p:pic>
      <p:sp>
        <p:nvSpPr>
          <p:cNvPr id="9" name="Title 2">
            <a:extLst>
              <a:ext uri="{FF2B5EF4-FFF2-40B4-BE49-F238E27FC236}">
                <a16:creationId xmlns:a16="http://schemas.microsoft.com/office/drawing/2014/main" id="{7FDB510D-5A22-46A7-8D6D-C272923E7C69}"/>
              </a:ext>
            </a:extLst>
          </p:cNvPr>
          <p:cNvSpPr txBox="1">
            <a:spLocks/>
          </p:cNvSpPr>
          <p:nvPr/>
        </p:nvSpPr>
        <p:spPr bwMode="black">
          <a:xfrm rot="5400000">
            <a:off x="9781422" y="2848906"/>
            <a:ext cx="4456700" cy="1610532"/>
          </a:xfrm>
          <a:prstGeom prst="rect">
            <a:avLst/>
          </a:prstGeom>
        </p:spPr>
        <p:txBody>
          <a:bodyPr vert="horz" lIns="0" tIns="0" rIns="0" bIns="0" rtlCol="0" anchor="b">
            <a:noAutofit/>
          </a:bodyPr>
          <a:lstStyle>
            <a:lvl1pPr marL="0" algn="r" defTabSz="914400" rtl="0" eaLnBrk="1" latinLnBrk="0" hangingPunct="1">
              <a:lnSpc>
                <a:spcPct val="90000"/>
              </a:lnSpc>
              <a:spcBef>
                <a:spcPct val="0"/>
              </a:spcBef>
              <a:buNone/>
              <a:defRPr lang="en-ZA" sz="4500" b="1" kern="1200" cap="all" spc="-150" baseline="0" dirty="0">
                <a:solidFill>
                  <a:schemeClr val="bg1"/>
                </a:solidFill>
                <a:latin typeface="+mj-lt"/>
                <a:ea typeface="+mj-ea"/>
                <a:cs typeface="+mj-cs"/>
              </a:defRPr>
            </a:lvl1pPr>
          </a:lstStyle>
          <a:p>
            <a:pPr algn="ctr"/>
            <a:r>
              <a:rPr lang="en-US">
                <a:solidFill>
                  <a:schemeClr val="accent3">
                    <a:lumMod val="50000"/>
                    <a:lumOff val="50000"/>
                  </a:schemeClr>
                </a:solidFill>
              </a:rPr>
              <a:t>Dialog Box</a:t>
            </a:r>
          </a:p>
        </p:txBody>
      </p:sp>
      <p:pic>
        <p:nvPicPr>
          <p:cNvPr id="10" name="Picture 9" descr="A screenshot of a cell phone&#10;&#10;Description automatically generated">
            <a:extLst>
              <a:ext uri="{FF2B5EF4-FFF2-40B4-BE49-F238E27FC236}">
                <a16:creationId xmlns:a16="http://schemas.microsoft.com/office/drawing/2014/main" id="{3FAC925D-1C93-4D0F-A0B3-7835647F1528}"/>
              </a:ext>
            </a:extLst>
          </p:cNvPr>
          <p:cNvPicPr>
            <a:picLocks noChangeAspect="1"/>
          </p:cNvPicPr>
          <p:nvPr/>
        </p:nvPicPr>
        <p:blipFill rotWithShape="1">
          <a:blip r:embed="rId7"/>
          <a:srcRect t="3812" b="86734"/>
          <a:stretch/>
        </p:blipFill>
        <p:spPr>
          <a:xfrm>
            <a:off x="3671808" y="1200649"/>
            <a:ext cx="4450752" cy="864909"/>
          </a:xfrm>
          <a:prstGeom prst="rect">
            <a:avLst/>
          </a:prstGeom>
        </p:spPr>
      </p:pic>
      <p:sp>
        <p:nvSpPr>
          <p:cNvPr id="13" name="Subtitle 3">
            <a:extLst>
              <a:ext uri="{FF2B5EF4-FFF2-40B4-BE49-F238E27FC236}">
                <a16:creationId xmlns:a16="http://schemas.microsoft.com/office/drawing/2014/main" id="{8F4671F0-7984-4C9B-A976-8B7A57A781D0}"/>
              </a:ext>
            </a:extLst>
          </p:cNvPr>
          <p:cNvSpPr txBox="1">
            <a:spLocks/>
          </p:cNvSpPr>
          <p:nvPr/>
        </p:nvSpPr>
        <p:spPr bwMode="black">
          <a:xfrm>
            <a:off x="3825240" y="2482728"/>
            <a:ext cx="4386878" cy="1417665"/>
          </a:xfrm>
          <a:prstGeom prst="rect">
            <a:avLst/>
          </a:prstGeom>
        </p:spPr>
        <p:txBody>
          <a:bodyPr vert="horz" lIns="0" tIns="0" rIns="0" bIns="0" rtlCol="0" anchor="ctr">
            <a:noAutofit/>
          </a:bodyPr>
          <a:lstStyle>
            <a:lvl1pPr marL="0" indent="0" algn="r" defTabSz="914400" rtl="0" eaLnBrk="1" latinLnBrk="0" hangingPunct="1">
              <a:lnSpc>
                <a:spcPct val="90000"/>
              </a:lnSpc>
              <a:spcBef>
                <a:spcPts val="1000"/>
              </a:spcBef>
              <a:buFont typeface="Arial" panose="020B0604020202020204" pitchFamily="34" charset="0"/>
              <a:buNone/>
              <a:defRPr lang="en-ZA" sz="1800" kern="1200" cap="all" baseline="0" dirty="0">
                <a:solidFill>
                  <a:schemeClr val="bg1"/>
                </a:solidFill>
                <a:latin typeface="Calibri" panose="020F0502020204030204" pitchFamily="34" charset="0"/>
                <a:ea typeface="+mn-ea"/>
                <a:cs typeface="Calibri" panose="020F050202020403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buFont typeface="+mj-lt"/>
              <a:buAutoNum type="arabicPeriod"/>
            </a:pPr>
            <a:endParaRPr lang="en-US" noProof="1"/>
          </a:p>
          <a:p>
            <a:pPr algn="l"/>
            <a:r>
              <a:rPr lang="en-US" noProof="1"/>
              <a:t>When the user has reached 4 cups, they will receive a notification stating, ‘4 more cups to go</a:t>
            </a:r>
            <a:r>
              <a:rPr lang="en-GB" noProof="1"/>
              <a:t>🥛’. This will inspire the user to reache the daily goal of 8 cups per day </a:t>
            </a:r>
            <a:r>
              <a:rPr lang="en-US" noProof="1"/>
              <a:t> . </a:t>
            </a:r>
          </a:p>
        </p:txBody>
      </p:sp>
      <p:pic>
        <p:nvPicPr>
          <p:cNvPr id="15" name="Picture 14" descr="A screenshot of a cell phone&#10;&#10;Description automatically generated">
            <a:extLst>
              <a:ext uri="{FF2B5EF4-FFF2-40B4-BE49-F238E27FC236}">
                <a16:creationId xmlns:a16="http://schemas.microsoft.com/office/drawing/2014/main" id="{B35EAB1A-78C0-468B-AD83-546706C6A399}"/>
              </a:ext>
            </a:extLst>
          </p:cNvPr>
          <p:cNvPicPr>
            <a:picLocks noChangeAspect="1"/>
          </p:cNvPicPr>
          <p:nvPr/>
        </p:nvPicPr>
        <p:blipFill>
          <a:blip r:embed="rId8"/>
          <a:stretch>
            <a:fillRect/>
          </a:stretch>
        </p:blipFill>
        <p:spPr>
          <a:xfrm>
            <a:off x="803419" y="1044833"/>
            <a:ext cx="2559701" cy="5261608"/>
          </a:xfrm>
          <a:prstGeom prst="rect">
            <a:avLst/>
          </a:prstGeom>
        </p:spPr>
      </p:pic>
      <p:pic>
        <p:nvPicPr>
          <p:cNvPr id="14" name="Graphic 13" descr="Line arrow: Slight curve">
            <a:extLst>
              <a:ext uri="{FF2B5EF4-FFF2-40B4-BE49-F238E27FC236}">
                <a16:creationId xmlns:a16="http://schemas.microsoft.com/office/drawing/2014/main" id="{CA71B368-69CC-4772-BEC5-19156F0208D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36365" flipH="1" flipV="1">
            <a:off x="2342347" y="1810353"/>
            <a:ext cx="2044613" cy="760009"/>
          </a:xfrm>
          <a:prstGeom prst="rect">
            <a:avLst/>
          </a:prstGeom>
        </p:spPr>
      </p:pic>
    </p:spTree>
    <p:extLst>
      <p:ext uri="{BB962C8B-B14F-4D97-AF65-F5344CB8AC3E}">
        <p14:creationId xmlns:p14="http://schemas.microsoft.com/office/powerpoint/2010/main" val="39242650"/>
      </p:ext>
    </p:extLst>
  </p:cSld>
  <p:clrMapOvr>
    <a:masterClrMapping/>
  </p:clrMapOvr>
</p:sld>
</file>

<file path=ppt/theme/theme1.xml><?xml version="1.0" encoding="utf-8"?>
<a:theme xmlns:a="http://schemas.openxmlformats.org/drawingml/2006/main" name="Office Theme">
  <a:themeElements>
    <a:clrScheme name="Contoso Theme1">
      <a:dk1>
        <a:sysClr val="windowText" lastClr="000000"/>
      </a:dk1>
      <a:lt1>
        <a:sysClr val="window" lastClr="FFFFFF"/>
      </a:lt1>
      <a:dk2>
        <a:srgbClr val="44546A"/>
      </a:dk2>
      <a:lt2>
        <a:srgbClr val="E7E6E6"/>
      </a:lt2>
      <a:accent1>
        <a:srgbClr val="2C567A"/>
      </a:accent1>
      <a:accent2>
        <a:srgbClr val="0072C7"/>
      </a:accent2>
      <a:accent3>
        <a:srgbClr val="0D1D51"/>
      </a:accent3>
      <a:accent4>
        <a:srgbClr val="666666"/>
      </a:accent4>
      <a:accent5>
        <a:srgbClr val="3C76A6"/>
      </a:accent5>
      <a:accent6>
        <a:srgbClr val="1E44BC"/>
      </a:accent6>
      <a:hlink>
        <a:srgbClr val="0563C1"/>
      </a:hlink>
      <a:folHlink>
        <a:srgbClr val="954F72"/>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
          <a:solidFill>
            <a:schemeClr val="bg1"/>
          </a:solidFill>
        </a:ln>
        <a:effectLst>
          <a:glow rad="165100">
            <a:schemeClr val="bg1">
              <a:alpha val="9000"/>
            </a:schemeClr>
          </a:glow>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Stem pitch deck.potx" id="{007A4A51-4FFC-4105-B3D8-61FC23843082}" vid="{F1F7DFAD-69C8-483C-AAF4-70218CA2668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STEM pitch deck</Template>
  <TotalTime>0</TotalTime>
  <Words>1933</Words>
  <Application>Microsoft Office PowerPoint</Application>
  <PresentationFormat>Widescreen</PresentationFormat>
  <Paragraphs>245</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Corbel</vt:lpstr>
      <vt:lpstr>Noto Sans</vt:lpstr>
      <vt:lpstr>Times New Roman</vt:lpstr>
      <vt:lpstr>Office Theme</vt:lpstr>
      <vt:lpstr>Water4life</vt:lpstr>
      <vt:lpstr>Login PAGE</vt:lpstr>
      <vt:lpstr>Login PAGE FEATURES</vt:lpstr>
      <vt:lpstr> Registration</vt:lpstr>
      <vt:lpstr>Registration PAGE</vt:lpstr>
      <vt:lpstr>HOME PAGE</vt:lpstr>
      <vt:lpstr>PROGRESS page Keep drinking</vt:lpstr>
      <vt:lpstr>PROGRESS page code</vt:lpstr>
      <vt:lpstr>notification</vt:lpstr>
      <vt:lpstr>SIMPLICITY :  TRACKING DAILY WATER INTAKE</vt:lpstr>
      <vt:lpstr>Step Counter (Pedometer) </vt:lpstr>
      <vt:lpstr>Step target Dialog box</vt:lpstr>
      <vt:lpstr>Water Log</vt:lpstr>
      <vt:lpstr>Water Log</vt:lpstr>
      <vt:lpstr>Water Log</vt:lpstr>
      <vt:lpstr>Water Log</vt:lpstr>
      <vt:lpstr>Wear Os</vt:lpstr>
      <vt:lpstr>Problems Encountered</vt:lpstr>
      <vt:lpstr>Future Developments</vt:lpstr>
      <vt:lpstr>Benefits of Water</vt:lpstr>
      <vt:lpstr>DRINK  UP: &amp; HELP TO SAVE LIVES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2020-04-22T15:41:42Z</dcterms:created>
  <dcterms:modified xsi:type="dcterms:W3CDTF">2020-05-03T15:14:54Z</dcterms:modified>
</cp:coreProperties>
</file>